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8DD06E5-8DEF-4650-8D27-154818253E16}">
  <a:tblStyle styleId="{38DD06E5-8DEF-4650-8D27-154818253E16}" styleName="ODS Style 1">
    <a:wholeTbl>
      <a:tcTxStyle>
        <a:fontRef idx="minor">
          <a:prstClr val="black"/>
        </a:fontRef>
        <a:schemeClr val="tx1"/>
      </a:tcTxStyle>
      <a:tcStyle>
        <a:tcBdr>
          <a:left>
            <a:ln w="6350" cmpd="sng">
              <a:solidFill>
                <a:schemeClr val="bg2"/>
              </a:solidFill>
            </a:ln>
          </a:left>
          <a:right>
            <a:ln w="6350" cmpd="sng">
              <a:solidFill>
                <a:schemeClr val="bg2"/>
              </a:solidFill>
            </a:ln>
          </a:right>
          <a:top>
            <a:ln w="6350" cmpd="sng">
              <a:solidFill>
                <a:schemeClr val="bg2"/>
              </a:solidFill>
            </a:ln>
          </a:top>
          <a:bottom>
            <a:ln w="6350" cmpd="sng">
              <a:solidFill>
                <a:schemeClr val="bg2"/>
              </a:solidFill>
            </a:ln>
          </a:bottom>
          <a:insideH>
            <a:ln w="12700" cmpd="sng">
              <a:solidFill>
                <a:schemeClr val="bg2"/>
              </a:solidFill>
            </a:ln>
          </a:insideH>
          <a:insideV>
            <a:ln w="12700" cmpd="sng">
              <a:solidFill>
                <a:schemeClr val="bg2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/>
          <p:cNvSpPr>
            <a:spLocks noGrp="1"/>
          </p:cNvSpPr>
          <p:nvPr>
            <p:ph type="tbl" idx="1"/>
          </p:nvPr>
        </p:nvSpPr>
        <p:spPr>
          <a:xfrm>
            <a:off x="246380" y="728980"/>
            <a:ext cx="8651240" cy="5298440"/>
          </a:xfrm>
        </p:spPr>
      </p:sp>
      <p:sp>
        <p:nvSpPr>
          <p:cNvPr id="3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0FD3AA00-E4A5-41B6-8B84-6A34E306D8C6}" type="datetimeFigureOut">
              <a:rPr lang="sk-SK" smtClean="0"/>
              <a:pPr/>
              <a:t>23. 1. 2022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/>
              <a:t>Footer</a:t>
            </a:r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61522040-4597-4CAF-A72A-51B03AAD3CF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23. 1. 2022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20930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23. 1. 2022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05524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23. 1. 2022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18409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23. 1. 2022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22420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23. 1. 2022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45013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23. 1. 2022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26721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23. 1. 2022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7655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23. 1. 2022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9556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/>
          <p:cNvSpPr>
            <a:spLocks noGrp="1"/>
          </p:cNvSpPr>
          <p:nvPr>
            <p:ph type="tbl" idx="1"/>
          </p:nvPr>
        </p:nvSpPr>
        <p:spPr>
          <a:xfrm>
            <a:off x="276860" y="728980"/>
            <a:ext cx="8590280" cy="4424680"/>
          </a:xfrm>
        </p:spPr>
      </p:sp>
      <p:sp>
        <p:nvSpPr>
          <p:cNvPr id="3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0FD3AA00-E4A5-41B6-8B84-6A34E306D8C6}" type="datetimeFigureOut">
              <a:rPr lang="sk-SK" smtClean="0"/>
              <a:pPr/>
              <a:t>23. 1. 2022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/>
              <a:t>Footer</a:t>
            </a:r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61522040-4597-4CAF-A72A-51B03AAD3CF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/>
          <p:cNvSpPr>
            <a:spLocks noGrp="1"/>
          </p:cNvSpPr>
          <p:nvPr>
            <p:ph type="tbl" idx="1"/>
          </p:nvPr>
        </p:nvSpPr>
        <p:spPr>
          <a:xfrm>
            <a:off x="276860" y="728980"/>
            <a:ext cx="8590280" cy="2677160"/>
          </a:xfrm>
        </p:spPr>
      </p:sp>
      <p:sp>
        <p:nvSpPr>
          <p:cNvPr id="3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0FD3AA00-E4A5-41B6-8B84-6A34E306D8C6}" type="datetimeFigureOut">
              <a:rPr lang="sk-SK" smtClean="0"/>
              <a:pPr/>
              <a:t>23. 1. 2022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/>
              <a:t>Footer</a:t>
            </a:r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61522040-4597-4CAF-A72A-51B03AAD3CF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/>
          <p:cNvSpPr>
            <a:spLocks noGrp="1"/>
          </p:cNvSpPr>
          <p:nvPr>
            <p:ph type="tbl" idx="1"/>
          </p:nvPr>
        </p:nvSpPr>
        <p:spPr>
          <a:xfrm>
            <a:off x="1511300" y="728980"/>
            <a:ext cx="6120765" cy="5242560"/>
          </a:xfrm>
        </p:spPr>
      </p:sp>
      <p:sp>
        <p:nvSpPr>
          <p:cNvPr id="3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0FD3AA00-E4A5-41B6-8B84-6A34E306D8C6}" type="datetimeFigureOut">
              <a:rPr lang="sk-SK" smtClean="0"/>
              <a:pPr/>
              <a:t>23. 1. 2022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/>
              <a:t>Footer</a:t>
            </a:r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61522040-4597-4CAF-A72A-51B03AAD3CF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/>
          <p:cNvSpPr>
            <a:spLocks noGrp="1"/>
          </p:cNvSpPr>
          <p:nvPr>
            <p:ph type="tbl" idx="1"/>
          </p:nvPr>
        </p:nvSpPr>
        <p:spPr>
          <a:xfrm>
            <a:off x="1511300" y="728980"/>
            <a:ext cx="6120765" cy="3058160"/>
          </a:xfrm>
        </p:spPr>
      </p:sp>
      <p:sp>
        <p:nvSpPr>
          <p:cNvPr id="3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0FD3AA00-E4A5-41B6-8B84-6A34E306D8C6}" type="datetimeFigureOut">
              <a:rPr lang="sk-SK" smtClean="0"/>
              <a:pPr/>
              <a:t>23. 1. 2022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/>
              <a:t>Footer</a:t>
            </a:r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61522040-4597-4CAF-A72A-51B03AAD3CF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r>
              <a:rPr lang="sk-SK"/>
              <a:t>Click to add title</a:t>
            </a:r>
          </a:p>
        </p:txBody>
      </p:sp>
      <p:sp>
        <p:nvSpPr>
          <p:cNvPr id="3" name="Table Placeholder 1"/>
          <p:cNvSpPr>
            <a:spLocks noGrp="1"/>
          </p:cNvSpPr>
          <p:nvPr>
            <p:ph type="tbl" idx="2"/>
          </p:nvPr>
        </p:nvSpPr>
        <p:spPr>
          <a:xfrm>
            <a:off x="1889760" y="1069975"/>
            <a:ext cx="5363845" cy="1183640"/>
          </a:xfrm>
        </p:spPr>
      </p:sp>
      <p:sp>
        <p:nvSpPr>
          <p:cNvPr id="4" name="Table Placeholder 2"/>
          <p:cNvSpPr>
            <a:spLocks noGrp="1"/>
          </p:cNvSpPr>
          <p:nvPr>
            <p:ph type="tbl" idx="3"/>
          </p:nvPr>
        </p:nvSpPr>
        <p:spPr>
          <a:xfrm>
            <a:off x="248920" y="2317115"/>
            <a:ext cx="8646160" cy="1183640"/>
          </a:xfrm>
        </p:spPr>
      </p:sp>
      <p:sp>
        <p:nvSpPr>
          <p:cNvPr id="5" name="Date Placeholder"/>
          <p:cNvSpPr>
            <a:spLocks noGrp="1"/>
          </p:cNvSpPr>
          <p:nvPr>
            <p:ph type="dt" sz="half" idx="4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0FD3AA00-E4A5-41B6-8B84-6A34E306D8C6}" type="datetimeFigureOut">
              <a:rPr lang="sk-SK" smtClean="0"/>
              <a:pPr/>
              <a:t>23. 1. 2022</a:t>
            </a:fld>
            <a:endParaRPr lang="sk-SK"/>
          </a:p>
        </p:txBody>
      </p:sp>
      <p:sp>
        <p:nvSpPr>
          <p:cNvPr id="6" name="Footnote 1"/>
          <p:cNvSpPr>
            <a:spLocks noGrp="1"/>
          </p:cNvSpPr>
          <p:nvPr>
            <p:ph type="ftr" idx="5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/>
              <a:t>Footer</a:t>
            </a:r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6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61522040-4597-4CAF-A72A-51B03AAD3CF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r>
              <a:rPr lang="sk-SK"/>
              <a:t>Click to add title</a:t>
            </a:r>
          </a:p>
        </p:txBody>
      </p:sp>
      <p:sp>
        <p:nvSpPr>
          <p:cNvPr id="3" name="Table Placeholder 1"/>
          <p:cNvSpPr>
            <a:spLocks noGrp="1"/>
          </p:cNvSpPr>
          <p:nvPr>
            <p:ph type="tbl" idx="2"/>
          </p:nvPr>
        </p:nvSpPr>
        <p:spPr>
          <a:xfrm>
            <a:off x="1160780" y="1069975"/>
            <a:ext cx="6822440" cy="4805680"/>
          </a:xfrm>
        </p:spPr>
      </p:sp>
      <p:sp>
        <p:nvSpPr>
          <p:cNvPr id="4" name="Date Placeholder"/>
          <p:cNvSpPr>
            <a:spLocks noGrp="1"/>
          </p:cNvSpPr>
          <p:nvPr>
            <p:ph type="dt" sz="half" idx="3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0FD3AA00-E4A5-41B6-8B84-6A34E306D8C6}" type="datetimeFigureOut">
              <a:rPr lang="sk-SK" smtClean="0"/>
              <a:pPr/>
              <a:t>23. 1. 2022</a:t>
            </a:fld>
            <a:endParaRPr lang="sk-SK"/>
          </a:p>
        </p:txBody>
      </p:sp>
      <p:sp>
        <p:nvSpPr>
          <p:cNvPr id="5" name="Footnote 1"/>
          <p:cNvSpPr>
            <a:spLocks noGrp="1"/>
          </p:cNvSpPr>
          <p:nvPr>
            <p:ph type="ftr" idx="4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/>
              <a:t>Footer</a:t>
            </a:r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61522040-4597-4CAF-A72A-51B03AAD3CF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r>
              <a:rPr lang="sk-SK"/>
              <a:t>Click to add title</a:t>
            </a:r>
          </a:p>
        </p:txBody>
      </p:sp>
      <p:sp>
        <p:nvSpPr>
          <p:cNvPr id="3" name="Table Placeholder 1"/>
          <p:cNvSpPr>
            <a:spLocks noGrp="1"/>
          </p:cNvSpPr>
          <p:nvPr>
            <p:ph type="tbl" idx="2"/>
          </p:nvPr>
        </p:nvSpPr>
        <p:spPr>
          <a:xfrm>
            <a:off x="1160780" y="1069975"/>
            <a:ext cx="6822440" cy="2621280"/>
          </a:xfrm>
        </p:spPr>
      </p:sp>
      <p:sp>
        <p:nvSpPr>
          <p:cNvPr id="4" name="Date Placeholder"/>
          <p:cNvSpPr>
            <a:spLocks noGrp="1"/>
          </p:cNvSpPr>
          <p:nvPr>
            <p:ph type="dt" sz="half" idx="3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0FD3AA00-E4A5-41B6-8B84-6A34E306D8C6}" type="datetimeFigureOut">
              <a:rPr lang="sk-SK" smtClean="0"/>
              <a:pPr/>
              <a:t>23. 1. 2022</a:t>
            </a:fld>
            <a:endParaRPr lang="sk-SK"/>
          </a:p>
        </p:txBody>
      </p:sp>
      <p:sp>
        <p:nvSpPr>
          <p:cNvPr id="5" name="Footnote 1"/>
          <p:cNvSpPr>
            <a:spLocks noGrp="1"/>
          </p:cNvSpPr>
          <p:nvPr>
            <p:ph type="ftr" idx="4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/>
              <a:t>Footer</a:t>
            </a:r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61522040-4597-4CAF-A72A-51B03AAD3CF8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t>23. 1. 2022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602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le Placeholder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Click to edit Master title style</a:t>
            </a:r>
          </a:p>
        </p:txBody>
      </p:sp>
      <p:sp>
        <p:nvSpPr>
          <p:cNvPr id="51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35100"/>
            <a:ext cx="8686800" cy="4765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</a:p>
        </p:txBody>
      </p:sp>
      <p:sp>
        <p:nvSpPr>
          <p:cNvPr id="52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2642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3AA00-E4A5-41B6-8B84-6A34E306D8C6}" type="datetimeFigureOut">
              <a:rPr lang="sk-SK" smtClean="0"/>
              <a:pPr/>
              <a:t>23. 1. 2022</a:t>
            </a:fld>
            <a:endParaRPr lang="sk-SK"/>
          </a:p>
        </p:txBody>
      </p:sp>
      <p:sp>
        <p:nvSpPr>
          <p:cNvPr id="53" name="Footer Placeholder"/>
          <p:cNvSpPr>
            <a:spLocks noGrp="1"/>
          </p:cNvSpPr>
          <p:nvPr>
            <p:ph type="ftr" sz="quarter" idx="3"/>
          </p:nvPr>
        </p:nvSpPr>
        <p:spPr>
          <a:xfrm>
            <a:off x="3124200" y="62642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54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81800" y="62642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22040-4597-4CAF-A72A-51B03AAD3CF8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j-lt"/>
        </a:defRPr>
      </a:lvl1pPr>
      <a:lvl2pPr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2pPr>
      <a:lvl3pPr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3pPr>
      <a:lvl4pPr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4pPr>
      <a:lvl5pPr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 Title 1"/>
          <p:cNvSpPr txBox="1">
            <a:spLocks noGrp="1"/>
          </p:cNvSpPr>
          <p:nvPr/>
        </p:nvSpPr>
        <p:spPr>
          <a:xfrm>
            <a:off x="228600" y="228600"/>
            <a:ext cx="8686800" cy="43688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sk-SK" sz="2000" b="1" dirty="0"/>
              <a:t>Vzorové údaje 1.3 (zdroj: Databáza údajov projektu KEGA)</a:t>
            </a:r>
            <a:endParaRPr lang="sk-SK" sz="2000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3" name="Table 1"/>
          <p:cNvGraphicFramePr>
            <a:graphicFrameLocks noGrp="1"/>
          </p:cNvGraphicFramePr>
          <p:nvPr>
            <p:ph type="tbl" idx="1"/>
          </p:nvPr>
        </p:nvGraphicFramePr>
        <p:xfrm>
          <a:off x="246380" y="728980"/>
          <a:ext cx="8651240" cy="5298440"/>
        </p:xfrm>
        <a:graphic>
          <a:graphicData uri="http://schemas.openxmlformats.org/drawingml/2006/table">
            <a:tbl>
              <a:tblPr>
                <a:tableStyleId>{38DD06E5-8DEF-4650-8D27-154818253E16}</a:tableStyleId>
              </a:tblPr>
              <a:tblGrid>
                <a:gridCol w="2228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3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2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72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Data Set 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WORK.DATA_SB_0000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Observations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300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Member 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DATA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Variables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15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Engine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V9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Indexes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Created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23.01.2022 17:57:04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Observation Length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128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Last Modified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23.01.2022 17:57:04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Deleted</a:t>
                      </a:r>
                      <a:br>
                        <a:rPr lang="sk-SK"/>
                      </a:br>
                      <a:r>
                        <a:rPr lang="sk-SK" sz="2000" dirty="0"/>
                        <a:t>Observations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Protection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Compressed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NO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Data Set 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Sorted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NO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Data</a:t>
                      </a:r>
                      <a:br>
                        <a:rPr lang="sk-SK"/>
                      </a:br>
                      <a:r>
                        <a:rPr lang="sk-SK" sz="2000" dirty="0"/>
                        <a:t>Representation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WINDOWS_64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Encoding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wlatin2  Central Europe</a:t>
                      </a:r>
                      <a:br>
                        <a:rPr lang="sk-SK" dirty="0"/>
                      </a:br>
                      <a:r>
                        <a:rPr lang="sk-SK" sz="2000" dirty="0"/>
                        <a:t>(Windows)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Date Placeholder 1"/>
          <p:cNvSpPr>
            <a:spLocks noGrp="1"/>
          </p:cNvSpPr>
          <p:nvPr>
            <p:ph type="dt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pPr algn="l"/>
            <a:fld id="{0FD3AA00-E4A5-41B6-8B84-6A34E306D8C6}" type="datetime1">
              <a:rPr lang="sk-SK" sz="900" dirty="0" smtClean="0">
                <a:solidFill>
                  <a:schemeClr val="tx1"/>
                </a:solidFill>
                <a:latin typeface="+mn-lt"/>
              </a:rPr>
              <a:t>23. 1. 2022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>
                <a:solidFill>
                  <a:schemeClr val="tx1"/>
                </a:solidFill>
                <a:latin typeface="+mj-lt"/>
              </a:rPr>
              <a:t>Generated by the SAS System ('Local', X64_8PRO) on 2022, januára 23 at 6:00:46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Slide Number Placeholder 1"/>
          <p:cNvSpPr>
            <a:spLocks noGrp="1"/>
          </p:cNvSpPr>
          <p:nvPr>
            <p:ph type="sldNum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61522040-4597-4CAF-A72A-51B03AAD3CF8}" type="slidenum">
              <a:rPr lang="sk-SK" sz="900" dirty="0" smtClean="0">
                <a:solidFill>
                  <a:schemeClr val="tx1"/>
                </a:solidFill>
                <a:latin typeface="+mn-lt"/>
              </a:rPr>
              <a:t>1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c Title 1"/>
          <p:cNvSpPr txBox="1">
            <a:spLocks noGrp="1"/>
          </p:cNvSpPr>
          <p:nvPr/>
        </p:nvSpPr>
        <p:spPr>
          <a:xfrm>
            <a:off x="228600" y="228600"/>
            <a:ext cx="8686800" cy="43688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sk-SK" sz="2000" dirty="0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9" name="Table 2"/>
          <p:cNvGraphicFramePr>
            <a:graphicFrameLocks noGrp="1"/>
          </p:cNvGraphicFramePr>
          <p:nvPr>
            <p:ph type="tbl" idx="1"/>
          </p:nvPr>
        </p:nvGraphicFramePr>
        <p:xfrm>
          <a:off x="276860" y="728980"/>
          <a:ext cx="8590280" cy="4424680"/>
        </p:xfrm>
        <a:graphic>
          <a:graphicData uri="http://schemas.openxmlformats.org/drawingml/2006/table">
            <a:tbl>
              <a:tblPr>
                <a:tableStyleId>{38DD06E5-8DEF-4650-8D27-154818253E16}</a:tableStyleId>
              </a:tblPr>
              <a:tblGrid>
                <a:gridCol w="238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64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6880">
                <a:tc gridSpan="2"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Engine/Host Dependent Information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Data Set Page Size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65536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Number of Data Set</a:t>
                      </a:r>
                      <a:br>
                        <a:rPr lang="sk-SK"/>
                      </a:br>
                      <a:r>
                        <a:rPr lang="sk-SK" sz="2000" dirty="0"/>
                        <a:t>Pages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First Data Page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Max Obs per Page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511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Obs in First Data</a:t>
                      </a:r>
                      <a:br>
                        <a:rPr lang="sk-SK"/>
                      </a:br>
                      <a:r>
                        <a:rPr lang="sk-SK" sz="2000" dirty="0"/>
                        <a:t>Page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300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Number of Data Set</a:t>
                      </a:r>
                      <a:br>
                        <a:rPr lang="sk-SK"/>
                      </a:br>
                      <a:r>
                        <a:rPr lang="sk-SK" sz="2000" dirty="0"/>
                        <a:t>Repairs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ExtendObsCounter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YES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Date Placeholder 1"/>
          <p:cNvSpPr>
            <a:spLocks noGrp="1"/>
          </p:cNvSpPr>
          <p:nvPr>
            <p:ph type="dt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pPr algn="l"/>
            <a:fld id="{0FD3AA00-E4A5-41B6-8B84-6A34E306D8C6}" type="datetime1">
              <a:rPr lang="sk-SK" sz="900" dirty="0" smtClean="0">
                <a:solidFill>
                  <a:schemeClr val="tx1"/>
                </a:solidFill>
                <a:latin typeface="+mn-lt"/>
              </a:rPr>
              <a:t>23. 1. 2022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>
                <a:solidFill>
                  <a:schemeClr val="tx1"/>
                </a:solidFill>
                <a:latin typeface="+mj-lt"/>
              </a:rPr>
              <a:t>Generated by the SAS System ('Local', X64_8PRO) on 2022, januára 23 at 6:00:46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Slide Number Placeholder 1"/>
          <p:cNvSpPr>
            <a:spLocks noGrp="1"/>
          </p:cNvSpPr>
          <p:nvPr>
            <p:ph type="sldNum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61522040-4597-4CAF-A72A-51B03AAD3CF8}" type="slidenum">
              <a:rPr lang="sk-SK" sz="900" dirty="0" smtClean="0">
                <a:solidFill>
                  <a:schemeClr val="tx1"/>
                </a:solidFill>
                <a:latin typeface="+mn-lt"/>
              </a:rPr>
              <a:t>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c Title 1"/>
          <p:cNvSpPr txBox="1">
            <a:spLocks noGrp="1"/>
          </p:cNvSpPr>
          <p:nvPr/>
        </p:nvSpPr>
        <p:spPr>
          <a:xfrm>
            <a:off x="228600" y="228600"/>
            <a:ext cx="8686800" cy="43688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sk-SK" sz="2000" dirty="0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15" name="Table 3"/>
          <p:cNvGraphicFramePr>
            <a:graphicFrameLocks noGrp="1"/>
          </p:cNvGraphicFramePr>
          <p:nvPr>
            <p:ph type="tbl" idx="1"/>
          </p:nvPr>
        </p:nvGraphicFramePr>
        <p:xfrm>
          <a:off x="276860" y="728980"/>
          <a:ext cx="8590280" cy="2677160"/>
        </p:xfrm>
        <a:graphic>
          <a:graphicData uri="http://schemas.openxmlformats.org/drawingml/2006/table">
            <a:tbl>
              <a:tblPr>
                <a:tableStyleId>{38DD06E5-8DEF-4650-8D27-154818253E16}</a:tableStyleId>
              </a:tblPr>
              <a:tblGrid>
                <a:gridCol w="238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64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6880">
                <a:tc gridSpan="2"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Engine/Host Dependent Information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52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Filename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C:\Users\JurajC\AppData\Local\Temp\SEG12428\SAS</a:t>
                      </a:r>
                      <a:br>
                        <a:rPr lang="sk-SK"/>
                      </a:br>
                      <a:r>
                        <a:rPr lang="sk-SK" sz="2000" dirty="0"/>
                        <a:t>Temporary</a:t>
                      </a:r>
                      <a:br>
                        <a:rPr lang="sk-SK"/>
                      </a:br>
                      <a:r>
                        <a:rPr lang="sk-SK" sz="2000" dirty="0"/>
                        <a:t>Files\_TD12996_YOGA-JURAJC_\Prc2\data_sb_0000</a:t>
                      </a:r>
                      <a:br>
                        <a:rPr lang="sk-SK"/>
                      </a:br>
                      <a:r>
                        <a:rPr lang="sk-SK" sz="2000" dirty="0"/>
                        <a:t>.sas7bdat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Release Created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9.0401M3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Host Created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X64_8PRO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Date Placeholder 1"/>
          <p:cNvSpPr>
            <a:spLocks noGrp="1"/>
          </p:cNvSpPr>
          <p:nvPr>
            <p:ph type="dt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pPr algn="l"/>
            <a:fld id="{0FD3AA00-E4A5-41B6-8B84-6A34E306D8C6}" type="datetime1">
              <a:rPr lang="sk-SK" sz="900" dirty="0" smtClean="0">
                <a:solidFill>
                  <a:schemeClr val="tx1"/>
                </a:solidFill>
                <a:latin typeface="+mn-lt"/>
              </a:rPr>
              <a:t>23. 1. 2022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>
                <a:solidFill>
                  <a:schemeClr val="tx1"/>
                </a:solidFill>
                <a:latin typeface="+mj-lt"/>
              </a:rPr>
              <a:t>Generated by the SAS System ('Local', X64_8PRO) on 2022, januára 23 at 6:00:46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Slide Number Placeholder 1"/>
          <p:cNvSpPr>
            <a:spLocks noGrp="1"/>
          </p:cNvSpPr>
          <p:nvPr>
            <p:ph type="sldNum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61522040-4597-4CAF-A72A-51B03AAD3CF8}" type="slidenum">
              <a:rPr lang="sk-SK" sz="900" dirty="0" smtClean="0">
                <a:solidFill>
                  <a:schemeClr val="tx1"/>
                </a:solidFill>
                <a:latin typeface="+mn-lt"/>
              </a:rPr>
              <a:t>3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c Title 1"/>
          <p:cNvSpPr txBox="1">
            <a:spLocks noGrp="1"/>
          </p:cNvSpPr>
          <p:nvPr/>
        </p:nvSpPr>
        <p:spPr>
          <a:xfrm>
            <a:off x="228600" y="228600"/>
            <a:ext cx="8686800" cy="43688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sk-SK" sz="2000" dirty="0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21" name="Table 4"/>
          <p:cNvGraphicFramePr>
            <a:graphicFrameLocks noGrp="1"/>
          </p:cNvGraphicFramePr>
          <p:nvPr>
            <p:ph type="tbl" idx="1"/>
          </p:nvPr>
        </p:nvGraphicFramePr>
        <p:xfrm>
          <a:off x="1511300" y="728980"/>
          <a:ext cx="6120765" cy="5242560"/>
        </p:xfrm>
        <a:graphic>
          <a:graphicData uri="http://schemas.openxmlformats.org/drawingml/2006/table">
            <a:tbl>
              <a:tblPr>
                <a:tableStyleId>{38DD06E5-8DEF-4650-8D27-154818253E16}</a:tableStyleId>
              </a:tblPr>
              <a:tblGrid>
                <a:gridCol w="859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3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1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6880">
                <a:tc gridSpan="6"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Alphabetic List of Variables and Attributes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#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Variable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Type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Len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Informat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Bielk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Bielkp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Cislo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$CHAR14.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$CHAR14.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Datumo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$CHAR8.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$CHAR8.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7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Farma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$CHAR9.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$CHAR9.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LDNI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Matka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$CHAR15.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$CHAR15.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Mlieko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Otec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$CHAR15.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$CHAR15.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Pl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2" name="Date Placeholder 1"/>
          <p:cNvSpPr>
            <a:spLocks noGrp="1"/>
          </p:cNvSpPr>
          <p:nvPr>
            <p:ph type="dt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pPr algn="l"/>
            <a:fld id="{0FD3AA00-E4A5-41B6-8B84-6A34E306D8C6}" type="datetime1">
              <a:rPr lang="sk-SK" sz="900" dirty="0" smtClean="0">
                <a:solidFill>
                  <a:schemeClr val="tx1"/>
                </a:solidFill>
                <a:latin typeface="+mn-lt"/>
              </a:rPr>
              <a:t>23. 1. 2022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>
                <a:solidFill>
                  <a:schemeClr val="tx1"/>
                </a:solidFill>
                <a:latin typeface="+mj-lt"/>
              </a:rPr>
              <a:t>Generated by the SAS System ('Local', X64_8PRO) on 2022, januára 23 at 6:00:46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Slide Number Placeholder 1"/>
          <p:cNvSpPr>
            <a:spLocks noGrp="1"/>
          </p:cNvSpPr>
          <p:nvPr>
            <p:ph type="sldNum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61522040-4597-4CAF-A72A-51B03AAD3CF8}" type="slidenum">
              <a:rPr lang="sk-SK" sz="900" dirty="0" smtClean="0">
                <a:solidFill>
                  <a:schemeClr val="tx1"/>
                </a:solidFill>
                <a:latin typeface="+mn-lt"/>
              </a:rPr>
              <a:t>4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roc Title 1"/>
          <p:cNvSpPr txBox="1">
            <a:spLocks noGrp="1"/>
          </p:cNvSpPr>
          <p:nvPr/>
        </p:nvSpPr>
        <p:spPr>
          <a:xfrm>
            <a:off x="228600" y="228600"/>
            <a:ext cx="8686800" cy="43688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sk-SK" sz="2000" dirty="0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27" name="Table 5"/>
          <p:cNvGraphicFramePr>
            <a:graphicFrameLocks noGrp="1"/>
          </p:cNvGraphicFramePr>
          <p:nvPr>
            <p:ph type="tbl" idx="1"/>
          </p:nvPr>
        </p:nvGraphicFramePr>
        <p:xfrm>
          <a:off x="1511300" y="728980"/>
          <a:ext cx="6120765" cy="3058160"/>
        </p:xfrm>
        <a:graphic>
          <a:graphicData uri="http://schemas.openxmlformats.org/drawingml/2006/table">
            <a:tbl>
              <a:tblPr>
                <a:tableStyleId>{38DD06E5-8DEF-4650-8D27-154818253E16}</a:tableStyleId>
              </a:tblPr>
              <a:tblGrid>
                <a:gridCol w="859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3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1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6880">
                <a:tc gridSpan="6"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Alphabetic List of Variables and Attributes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#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Variable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Type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Len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Informat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Plemeno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SB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Skupina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Tuk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Tukp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8" name="Date Placeholder 1"/>
          <p:cNvSpPr>
            <a:spLocks noGrp="1"/>
          </p:cNvSpPr>
          <p:nvPr>
            <p:ph type="dt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pPr algn="l"/>
            <a:fld id="{0FD3AA00-E4A5-41B6-8B84-6A34E306D8C6}" type="datetime1">
              <a:rPr lang="sk-SK" sz="900" dirty="0" smtClean="0">
                <a:solidFill>
                  <a:schemeClr val="tx1"/>
                </a:solidFill>
                <a:latin typeface="+mn-lt"/>
              </a:rPr>
              <a:t>23. 1. 2022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9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>
                <a:solidFill>
                  <a:schemeClr val="tx1"/>
                </a:solidFill>
                <a:latin typeface="+mj-lt"/>
              </a:rPr>
              <a:t>Generated by the SAS System ('Local', X64_8PRO) on 2022, januára 23 at 6:00:46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Slide Number Placeholder 1"/>
          <p:cNvSpPr>
            <a:spLocks noGrp="1"/>
          </p:cNvSpPr>
          <p:nvPr>
            <p:ph type="sldNum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61522040-4597-4CAF-A72A-51B03AAD3CF8}" type="slidenum">
              <a:rPr lang="sk-SK" sz="900" dirty="0" smtClean="0">
                <a:solidFill>
                  <a:schemeClr val="tx1"/>
                </a:solidFill>
                <a:latin typeface="+mn-lt"/>
              </a:rPr>
              <a:t>5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pPr algn="ctr"/>
            <a:r>
              <a:rPr lang="sk-SK" sz="4200" dirty="0">
                <a:solidFill>
                  <a:schemeClr val="tx1"/>
                </a:solidFill>
                <a:latin typeface="+mj-lt"/>
              </a:rPr>
              <a:t>Tables on 'Local'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33" name="Table 6"/>
          <p:cNvGraphicFramePr>
            <a:graphicFrameLocks noGrp="1"/>
          </p:cNvGraphicFramePr>
          <p:nvPr>
            <p:ph type="tbl" idx="2"/>
          </p:nvPr>
        </p:nvGraphicFramePr>
        <p:xfrm>
          <a:off x="1889760" y="1069975"/>
          <a:ext cx="5363845" cy="1183640"/>
        </p:xfrm>
        <a:graphic>
          <a:graphicData uri="http://schemas.openxmlformats.org/drawingml/2006/table">
            <a:tbl>
              <a:tblPr>
                <a:tableStyleId>{38DD06E5-8DEF-4650-8D27-154818253E16}</a:tableStyleId>
              </a:tblPr>
              <a:tblGrid>
                <a:gridCol w="1787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3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5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Table 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Date Created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DATA_SB_0000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DATA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23JAN22:17:57:04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4" name="Table 7"/>
          <p:cNvGraphicFramePr>
            <a:graphicFrameLocks noGrp="1"/>
          </p:cNvGraphicFramePr>
          <p:nvPr>
            <p:ph type="tbl" idx="3"/>
          </p:nvPr>
        </p:nvGraphicFramePr>
        <p:xfrm>
          <a:off x="248920" y="2317115"/>
          <a:ext cx="8646160" cy="1183640"/>
        </p:xfrm>
        <a:graphic>
          <a:graphicData uri="http://schemas.openxmlformats.org/drawingml/2006/table">
            <a:tbl>
              <a:tblPr>
                <a:tableStyleId>{38DD06E5-8DEF-4650-8D27-154818253E16}</a:tableStyleId>
              </a:tblPr>
              <a:tblGrid>
                <a:gridCol w="2075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72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8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36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Date Modified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Number of</a:t>
                      </a:r>
                      <a:br>
                        <a:rPr lang="sk-SK"/>
                      </a:br>
                      <a:r>
                        <a:rPr lang="sk-SK" sz="2000" dirty="0"/>
                        <a:t>Obs.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Char.</a:t>
                      </a:r>
                      <a:br>
                        <a:rPr lang="sk-SK"/>
                      </a:br>
                      <a:r>
                        <a:rPr lang="sk-SK" sz="2000" dirty="0"/>
                        <a:t>Set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Password</a:t>
                      </a:r>
                      <a:br>
                        <a:rPr lang="sk-SK"/>
                      </a:br>
                      <a:r>
                        <a:rPr lang="sk-SK" sz="2000" dirty="0"/>
                        <a:t>Protected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Data Set</a:t>
                      </a:r>
                      <a:br>
                        <a:rPr lang="sk-SK"/>
                      </a:br>
                      <a:r>
                        <a:rPr lang="sk-SK" sz="2000" dirty="0"/>
                        <a:t>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23JAN22:17:57:04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300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---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5" name="Date Placeholder 1"/>
          <p:cNvSpPr>
            <a:spLocks noGrp="1"/>
          </p:cNvSpPr>
          <p:nvPr>
            <p:ph type="dt" idx="4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pPr algn="l"/>
            <a:fld id="{0FD3AA00-E4A5-41B6-8B84-6A34E306D8C6}" type="datetime1">
              <a:rPr lang="sk-SK" sz="900" dirty="0" smtClean="0">
                <a:solidFill>
                  <a:schemeClr val="tx1"/>
                </a:solidFill>
                <a:latin typeface="+mn-lt"/>
              </a:rPr>
              <a:t>23. 1. 2022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6" name="Footnote 1"/>
          <p:cNvSpPr>
            <a:spLocks noGrp="1"/>
          </p:cNvSpPr>
          <p:nvPr>
            <p:ph type="ftr" idx="5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>
                <a:solidFill>
                  <a:schemeClr val="tx1"/>
                </a:solidFill>
                <a:latin typeface="+mj-lt"/>
              </a:rPr>
              <a:t>Generated by the SAS System ('Local', X64_8PRO) on 2022, januára 23 at 6:00:46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7" name="Slide Number Placeholder 1"/>
          <p:cNvSpPr>
            <a:spLocks noGrp="1"/>
          </p:cNvSpPr>
          <p:nvPr>
            <p:ph type="sldNum" idx="6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61522040-4597-4CAF-A72A-51B03AAD3CF8}" type="slidenum">
              <a:rPr lang="sk-SK" sz="900" dirty="0" smtClean="0">
                <a:solidFill>
                  <a:schemeClr val="tx1"/>
                </a:solidFill>
                <a:latin typeface="+mn-lt"/>
              </a:rPr>
              <a:t>6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pPr algn="ctr"/>
            <a:r>
              <a:rPr lang="sk-SK" sz="4200" dirty="0">
                <a:solidFill>
                  <a:schemeClr val="tx1"/>
                </a:solidFill>
                <a:latin typeface="+mj-lt"/>
              </a:rPr>
              <a:t>Variables in Table: DATA_SB_0000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40" name="Table 8"/>
          <p:cNvGraphicFramePr>
            <a:graphicFrameLocks noGrp="1"/>
          </p:cNvGraphicFramePr>
          <p:nvPr>
            <p:ph type="tbl" idx="2"/>
          </p:nvPr>
        </p:nvGraphicFramePr>
        <p:xfrm>
          <a:off x="1160780" y="1069975"/>
          <a:ext cx="6822440" cy="4805680"/>
        </p:xfrm>
        <a:graphic>
          <a:graphicData uri="http://schemas.openxmlformats.org/drawingml/2006/table">
            <a:tbl>
              <a:tblPr>
                <a:tableStyleId>{38DD06E5-8DEF-4650-8D27-154818253E16}</a:tableStyleId>
              </a:tblPr>
              <a:tblGrid>
                <a:gridCol w="1948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3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8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47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Variable Number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Format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Length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Cislo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Otec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Matka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Pl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Datumo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Plemeno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7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Farma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Skupina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Mlieko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Tuk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1" name="Date Placeholder 1"/>
          <p:cNvSpPr>
            <a:spLocks noGrp="1"/>
          </p:cNvSpPr>
          <p:nvPr>
            <p:ph type="dt" idx="3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pPr algn="l"/>
            <a:fld id="{0FD3AA00-E4A5-41B6-8B84-6A34E306D8C6}" type="datetime1">
              <a:rPr lang="sk-SK" sz="900" dirty="0" smtClean="0">
                <a:solidFill>
                  <a:schemeClr val="tx1"/>
                </a:solidFill>
                <a:latin typeface="+mn-lt"/>
              </a:rPr>
              <a:t>23. 1. 2022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" name="Footnote 1"/>
          <p:cNvSpPr>
            <a:spLocks noGrp="1"/>
          </p:cNvSpPr>
          <p:nvPr>
            <p:ph type="ftr" idx="4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>
                <a:solidFill>
                  <a:schemeClr val="tx1"/>
                </a:solidFill>
                <a:latin typeface="+mj-lt"/>
              </a:rPr>
              <a:t>Generated by the SAS System ('Local', X64_8PRO) on 2022, januára 23 at 6:00:46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3" name="Slide Number Placeholder 1"/>
          <p:cNvSpPr>
            <a:spLocks noGrp="1"/>
          </p:cNvSpPr>
          <p:nvPr>
            <p:ph type="sldNum" idx="5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61522040-4597-4CAF-A72A-51B03AAD3CF8}" type="slidenum">
              <a:rPr lang="sk-SK" sz="900" dirty="0" smtClean="0">
                <a:solidFill>
                  <a:schemeClr val="tx1"/>
                </a:solidFill>
                <a:latin typeface="+mn-lt"/>
              </a:rPr>
              <a:t>7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pPr algn="ctr"/>
            <a:r>
              <a:rPr lang="sk-SK" sz="4200" dirty="0">
                <a:solidFill>
                  <a:schemeClr val="tx1"/>
                </a:solidFill>
                <a:latin typeface="+mj-lt"/>
              </a:rPr>
              <a:t>Variables in Table: DATA_SB_0000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46" name="Table 9"/>
          <p:cNvGraphicFramePr>
            <a:graphicFrameLocks noGrp="1"/>
          </p:cNvGraphicFramePr>
          <p:nvPr>
            <p:ph type="tbl" idx="2"/>
          </p:nvPr>
        </p:nvGraphicFramePr>
        <p:xfrm>
          <a:off x="1160780" y="1069975"/>
          <a:ext cx="6822440" cy="2621280"/>
        </p:xfrm>
        <a:graphic>
          <a:graphicData uri="http://schemas.openxmlformats.org/drawingml/2006/table">
            <a:tbl>
              <a:tblPr>
                <a:tableStyleId>{38DD06E5-8DEF-4650-8D27-154818253E16}</a:tableStyleId>
              </a:tblPr>
              <a:tblGrid>
                <a:gridCol w="1948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3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8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47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6880"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Variable Number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Format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Length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Tukp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Bielk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Bielkp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SB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15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LDNI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/>
                        <a:t>BEST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7" name="Date Placeholder 1"/>
          <p:cNvSpPr>
            <a:spLocks noGrp="1"/>
          </p:cNvSpPr>
          <p:nvPr>
            <p:ph type="dt" idx="3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pPr algn="l"/>
            <a:fld id="{0FD3AA00-E4A5-41B6-8B84-6A34E306D8C6}" type="datetime1">
              <a:rPr lang="sk-SK" sz="900" dirty="0" smtClean="0">
                <a:solidFill>
                  <a:schemeClr val="tx1"/>
                </a:solidFill>
                <a:latin typeface="+mn-lt"/>
              </a:rPr>
              <a:t>23. 1. 2022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8" name="Footnote 1"/>
          <p:cNvSpPr>
            <a:spLocks noGrp="1"/>
          </p:cNvSpPr>
          <p:nvPr>
            <p:ph type="ftr" idx="4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>
                <a:solidFill>
                  <a:schemeClr val="tx1"/>
                </a:solidFill>
                <a:latin typeface="+mj-lt"/>
              </a:rPr>
              <a:t>Generated by the SAS System ('Local', X64_8PRO) on 2022, januára 23 at 6:00:46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9" name="Slide Number Placeholder 1"/>
          <p:cNvSpPr>
            <a:spLocks noGrp="1"/>
          </p:cNvSpPr>
          <p:nvPr>
            <p:ph type="sldNum" idx="5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61522040-4597-4CAF-A72A-51B03AAD3CF8}" type="slidenum">
              <a:rPr lang="sk-SK" sz="900" dirty="0" smtClean="0">
                <a:solidFill>
                  <a:schemeClr val="tx1"/>
                </a:solidFill>
                <a:latin typeface="+mn-lt"/>
              </a:rPr>
              <a:t>8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DS Light">
  <a:themeElements>
    <a:clrScheme name="ODS Light">
      <a:dk1>
        <a:srgbClr val="000000"/>
      </a:dk1>
      <a:lt1>
        <a:srgbClr val="FFFFFF"/>
      </a:lt1>
      <a:dk2>
        <a:srgbClr val="646464"/>
      </a:dk2>
      <a:lt2>
        <a:srgbClr val="D8D8D8"/>
      </a:lt2>
      <a:accent1>
        <a:srgbClr val="3D5AAE"/>
      </a:accent1>
      <a:accent2>
        <a:srgbClr val="90B328"/>
      </a:accent2>
      <a:accent3>
        <a:srgbClr val="9D2E14"/>
      </a:accent3>
      <a:accent4>
        <a:srgbClr val="F8B93C"/>
      </a:accent4>
      <a:accent5>
        <a:srgbClr val="6590CD"/>
      </a:accent5>
      <a:accent6>
        <a:srgbClr val="5E6C10"/>
      </a:accent6>
      <a:hlink>
        <a:srgbClr val="00709F"/>
      </a:hlink>
      <a:folHlink>
        <a:srgbClr val="7A40A6"/>
      </a:folHlink>
    </a:clrScheme>
    <a:fontScheme name="ODS Ligh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DS Ligh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642</Words>
  <Application>Microsoft Office PowerPoint</Application>
  <PresentationFormat>Prezentácia na obrazovke (4:3)</PresentationFormat>
  <Paragraphs>291</Paragraphs>
  <Slides>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1" baseType="lpstr">
      <vt:lpstr>Arial</vt:lpstr>
      <vt:lpstr>Calibri</vt:lpstr>
      <vt:lpstr>ODS Light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Tables on 'Local'</vt:lpstr>
      <vt:lpstr>Variables in Table: DATA_SB_0000</vt:lpstr>
      <vt:lpstr>Variables in Table: DATA_SB_0000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Tables on 'Local'</dc:title>
  <dc:creator>JurajC</dc:creator>
  <cp:lastModifiedBy>JurajC</cp:lastModifiedBy>
  <cp:revision>2</cp:revision>
  <dcterms:created xsi:type="dcterms:W3CDTF">2022-01-23T17:00:46Z</dcterms:created>
  <dcterms:modified xsi:type="dcterms:W3CDTF">2022-01-23T22:15:20Z</dcterms:modified>
</cp:coreProperties>
</file>