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E9FCE016-6F50-4EFC-8628-2F600514C8FA}">
  <a:tblStyle styleId="{E9FCE016-6F50-4EFC-8628-2F600514C8FA}" styleName="ODS Style 1">
    <a:wholeTbl>
      <a:tcTxStyle>
        <a:fontRef idx="minor">
          <a:prstClr val="black"/>
        </a:fontRef>
        <a:schemeClr val="tx1"/>
      </a:tcTxStyle>
      <a:tcStyle>
        <a:tcBdr>
          <a:left>
            <a:ln w="6350" cmpd="sng">
              <a:solidFill>
                <a:schemeClr val="bg2"/>
              </a:solidFill>
            </a:ln>
          </a:left>
          <a:right>
            <a:ln w="6350" cmpd="sng">
              <a:solidFill>
                <a:schemeClr val="bg2"/>
              </a:solidFill>
            </a:ln>
          </a:right>
          <a:top>
            <a:ln w="6350" cmpd="sng">
              <a:solidFill>
                <a:schemeClr val="bg2"/>
              </a:solidFill>
            </a:ln>
          </a:top>
          <a:bottom>
            <a:ln w="6350" cmpd="sng">
              <a:solidFill>
                <a:schemeClr val="bg2"/>
              </a:solidFill>
            </a:ln>
          </a:bottom>
          <a:insideH>
            <a:ln w="12700" cmpd="sng">
              <a:solidFill>
                <a:schemeClr val="bg2"/>
              </a:solidFill>
            </a:ln>
          </a:insideH>
          <a:insideV>
            <a:ln w="12700" cmpd="sng">
              <a:solidFill>
                <a:schemeClr val="bg2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ODS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ble Placeholder 1"/>
          <p:cNvSpPr>
            <a:spLocks noGrp="1"/>
          </p:cNvSpPr>
          <p:nvPr>
            <p:ph type="tbl" idx="1"/>
          </p:nvPr>
        </p:nvSpPr>
        <p:spPr>
          <a:xfrm>
            <a:off x="247015" y="728980"/>
            <a:ext cx="8649335" cy="5298440"/>
          </a:xfrm>
        </p:spPr>
      </p:sp>
      <p:sp>
        <p:nvSpPr>
          <p:cNvPr id="3" name="Date Placeholder"/>
          <p:cNvSpPr>
            <a:spLocks noGrp="1"/>
          </p:cNvSpPr>
          <p:nvPr>
            <p:ph type="dt" sz="half" idx="2"/>
          </p:nvPr>
        </p:nvSpPr>
        <p:spPr>
          <a:xfrm>
            <a:off x="228600" y="6362700"/>
            <a:ext cx="2171700" cy="266700"/>
          </a:xfrm>
        </p:spPr>
        <p:txBody>
          <a:bodyPr/>
          <a:lstStyle/>
          <a:p>
            <a:fld id="{403B4273-D994-4CC6-A76D-95857DB1126C}" type="datetimeFigureOut">
              <a:rPr lang="sk-SK" smtClean="0"/>
              <a:pPr/>
              <a:t>30.05.2022</a:t>
            </a:fld>
            <a:endParaRPr lang="sk-SK"/>
          </a:p>
        </p:txBody>
      </p:sp>
      <p:sp>
        <p:nvSpPr>
          <p:cNvPr id="4" name="Footnote 1"/>
          <p:cNvSpPr>
            <a:spLocks noGrp="1"/>
          </p:cNvSpPr>
          <p:nvPr>
            <p:ph type="ftr" idx="3"/>
          </p:nvPr>
        </p:nvSpPr>
        <p:spPr>
          <a:xfrm>
            <a:off x="2400300" y="6362700"/>
            <a:ext cx="4343400" cy="266700"/>
          </a:xfrm>
        </p:spPr>
        <p:txBody>
          <a:bodyPr/>
          <a:lstStyle/>
          <a:p>
            <a:r>
              <a:rPr lang="sk-SK" smtClean="0"/>
              <a:t>Footer</a:t>
            </a:r>
            <a:endParaRPr lang="sk-SK"/>
          </a:p>
        </p:txBody>
      </p:sp>
      <p:sp>
        <p:nvSpPr>
          <p:cNvPr id="5" name="Slide Number Placeholder"/>
          <p:cNvSpPr>
            <a:spLocks noGrp="1"/>
          </p:cNvSpPr>
          <p:nvPr>
            <p:ph type="sldNum" sz="quarter" idx="4"/>
          </p:nvPr>
        </p:nvSpPr>
        <p:spPr>
          <a:xfrm>
            <a:off x="6743700" y="6362700"/>
            <a:ext cx="2171700" cy="266700"/>
          </a:xfrm>
        </p:spPr>
        <p:txBody>
          <a:bodyPr/>
          <a:lstStyle/>
          <a:p>
            <a:fld id="{4AF4F246-5C47-452F-A16B-3FA63FAFD325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ODS Layout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1"/>
          </p:nvPr>
        </p:nvSpPr>
        <p:spPr>
          <a:xfrm>
            <a:off x="228600" y="228600"/>
            <a:ext cx="8686800" cy="777875"/>
          </a:xfrm>
        </p:spPr>
        <p:txBody>
          <a:bodyPr/>
          <a:lstStyle/>
          <a:p>
            <a:r>
              <a:rPr lang="sk-SK" smtClean="0"/>
              <a:t>Click to add title</a:t>
            </a:r>
            <a:endParaRPr lang="sk-SK"/>
          </a:p>
        </p:txBody>
      </p:sp>
      <p:sp>
        <p:nvSpPr>
          <p:cNvPr id="3" name="Table Placeholder 1"/>
          <p:cNvSpPr>
            <a:spLocks noGrp="1"/>
          </p:cNvSpPr>
          <p:nvPr>
            <p:ph type="tbl" idx="2"/>
          </p:nvPr>
        </p:nvSpPr>
        <p:spPr>
          <a:xfrm>
            <a:off x="881380" y="1069975"/>
            <a:ext cx="7381240" cy="4805680"/>
          </a:xfrm>
        </p:spPr>
      </p:sp>
      <p:sp>
        <p:nvSpPr>
          <p:cNvPr id="4" name="Date Placeholder"/>
          <p:cNvSpPr>
            <a:spLocks noGrp="1"/>
          </p:cNvSpPr>
          <p:nvPr>
            <p:ph type="dt" sz="half" idx="3"/>
          </p:nvPr>
        </p:nvSpPr>
        <p:spPr>
          <a:xfrm>
            <a:off x="228600" y="6362700"/>
            <a:ext cx="2171700" cy="266700"/>
          </a:xfrm>
        </p:spPr>
        <p:txBody>
          <a:bodyPr/>
          <a:lstStyle/>
          <a:p>
            <a:fld id="{403B4273-D994-4CC6-A76D-95857DB1126C}" type="datetimeFigureOut">
              <a:rPr lang="sk-SK" smtClean="0"/>
              <a:pPr/>
              <a:t>30.05.2022</a:t>
            </a:fld>
            <a:endParaRPr lang="sk-SK"/>
          </a:p>
        </p:txBody>
      </p:sp>
      <p:sp>
        <p:nvSpPr>
          <p:cNvPr id="5" name="Footnote 1"/>
          <p:cNvSpPr>
            <a:spLocks noGrp="1"/>
          </p:cNvSpPr>
          <p:nvPr>
            <p:ph type="ftr" idx="4"/>
          </p:nvPr>
        </p:nvSpPr>
        <p:spPr>
          <a:xfrm>
            <a:off x="2400300" y="6362700"/>
            <a:ext cx="4343400" cy="266700"/>
          </a:xfrm>
        </p:spPr>
        <p:txBody>
          <a:bodyPr/>
          <a:lstStyle/>
          <a:p>
            <a:r>
              <a:rPr lang="sk-SK" smtClean="0"/>
              <a:t>Footer</a:t>
            </a:r>
            <a:endParaRPr lang="sk-SK"/>
          </a:p>
        </p:txBody>
      </p:sp>
      <p:sp>
        <p:nvSpPr>
          <p:cNvPr id="6" name="Slide Number Placeholder"/>
          <p:cNvSpPr>
            <a:spLocks noGrp="1"/>
          </p:cNvSpPr>
          <p:nvPr>
            <p:ph type="sldNum" sz="quarter" idx="5"/>
          </p:nvPr>
        </p:nvSpPr>
        <p:spPr>
          <a:xfrm>
            <a:off x="6743700" y="6362700"/>
            <a:ext cx="2171700" cy="266700"/>
          </a:xfrm>
        </p:spPr>
        <p:txBody>
          <a:bodyPr/>
          <a:lstStyle/>
          <a:p>
            <a:fld id="{4AF4F246-5C47-452F-A16B-3FA63FAFD325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ODS Layout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1"/>
          </p:nvPr>
        </p:nvSpPr>
        <p:spPr>
          <a:xfrm>
            <a:off x="228600" y="228600"/>
            <a:ext cx="8686800" cy="777875"/>
          </a:xfrm>
        </p:spPr>
        <p:txBody>
          <a:bodyPr/>
          <a:lstStyle/>
          <a:p>
            <a:r>
              <a:rPr lang="sk-SK" smtClean="0"/>
              <a:t>Click to add title</a:t>
            </a:r>
            <a:endParaRPr lang="sk-SK"/>
          </a:p>
        </p:txBody>
      </p:sp>
      <p:sp>
        <p:nvSpPr>
          <p:cNvPr id="3" name="Table Placeholder 1"/>
          <p:cNvSpPr>
            <a:spLocks noGrp="1"/>
          </p:cNvSpPr>
          <p:nvPr>
            <p:ph type="tbl" idx="2"/>
          </p:nvPr>
        </p:nvSpPr>
        <p:spPr>
          <a:xfrm>
            <a:off x="881380" y="1069975"/>
            <a:ext cx="7381240" cy="4805680"/>
          </a:xfrm>
        </p:spPr>
      </p:sp>
      <p:sp>
        <p:nvSpPr>
          <p:cNvPr id="4" name="Date Placeholder"/>
          <p:cNvSpPr>
            <a:spLocks noGrp="1"/>
          </p:cNvSpPr>
          <p:nvPr>
            <p:ph type="dt" sz="half" idx="3"/>
          </p:nvPr>
        </p:nvSpPr>
        <p:spPr>
          <a:xfrm>
            <a:off x="228600" y="6362700"/>
            <a:ext cx="2171700" cy="266700"/>
          </a:xfrm>
        </p:spPr>
        <p:txBody>
          <a:bodyPr/>
          <a:lstStyle/>
          <a:p>
            <a:fld id="{403B4273-D994-4CC6-A76D-95857DB1126C}" type="datetimeFigureOut">
              <a:rPr lang="sk-SK" smtClean="0"/>
              <a:pPr/>
              <a:t>30.05.2022</a:t>
            </a:fld>
            <a:endParaRPr lang="sk-SK"/>
          </a:p>
        </p:txBody>
      </p:sp>
      <p:sp>
        <p:nvSpPr>
          <p:cNvPr id="5" name="Footnote 1"/>
          <p:cNvSpPr>
            <a:spLocks noGrp="1"/>
          </p:cNvSpPr>
          <p:nvPr>
            <p:ph type="ftr" idx="4"/>
          </p:nvPr>
        </p:nvSpPr>
        <p:spPr>
          <a:xfrm>
            <a:off x="2400300" y="6362700"/>
            <a:ext cx="4343400" cy="266700"/>
          </a:xfrm>
        </p:spPr>
        <p:txBody>
          <a:bodyPr/>
          <a:lstStyle/>
          <a:p>
            <a:r>
              <a:rPr lang="sk-SK" smtClean="0"/>
              <a:t>Footer</a:t>
            </a:r>
            <a:endParaRPr lang="sk-SK"/>
          </a:p>
        </p:txBody>
      </p:sp>
      <p:sp>
        <p:nvSpPr>
          <p:cNvPr id="6" name="Slide Number Placeholder"/>
          <p:cNvSpPr>
            <a:spLocks noGrp="1"/>
          </p:cNvSpPr>
          <p:nvPr>
            <p:ph type="sldNum" sz="quarter" idx="5"/>
          </p:nvPr>
        </p:nvSpPr>
        <p:spPr>
          <a:xfrm>
            <a:off x="6743700" y="6362700"/>
            <a:ext cx="2171700" cy="266700"/>
          </a:xfrm>
        </p:spPr>
        <p:txBody>
          <a:bodyPr/>
          <a:lstStyle/>
          <a:p>
            <a:fld id="{4AF4F246-5C47-452F-A16B-3FA63FAFD325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ODS Layout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1"/>
          </p:nvPr>
        </p:nvSpPr>
        <p:spPr>
          <a:xfrm>
            <a:off x="228600" y="228600"/>
            <a:ext cx="8686800" cy="777875"/>
          </a:xfrm>
        </p:spPr>
        <p:txBody>
          <a:bodyPr/>
          <a:lstStyle/>
          <a:p>
            <a:r>
              <a:rPr lang="sk-SK" smtClean="0"/>
              <a:t>Click to add title</a:t>
            </a:r>
            <a:endParaRPr lang="sk-SK"/>
          </a:p>
        </p:txBody>
      </p:sp>
      <p:sp>
        <p:nvSpPr>
          <p:cNvPr id="3" name="Table Placeholder 1"/>
          <p:cNvSpPr>
            <a:spLocks noGrp="1"/>
          </p:cNvSpPr>
          <p:nvPr>
            <p:ph type="tbl" idx="2"/>
          </p:nvPr>
        </p:nvSpPr>
        <p:spPr>
          <a:xfrm>
            <a:off x="881380" y="1069975"/>
            <a:ext cx="7381240" cy="4805680"/>
          </a:xfrm>
        </p:spPr>
      </p:sp>
      <p:sp>
        <p:nvSpPr>
          <p:cNvPr id="4" name="Date Placeholder"/>
          <p:cNvSpPr>
            <a:spLocks noGrp="1"/>
          </p:cNvSpPr>
          <p:nvPr>
            <p:ph type="dt" sz="half" idx="3"/>
          </p:nvPr>
        </p:nvSpPr>
        <p:spPr>
          <a:xfrm>
            <a:off x="228600" y="6362700"/>
            <a:ext cx="2171700" cy="266700"/>
          </a:xfrm>
        </p:spPr>
        <p:txBody>
          <a:bodyPr/>
          <a:lstStyle/>
          <a:p>
            <a:fld id="{403B4273-D994-4CC6-A76D-95857DB1126C}" type="datetimeFigureOut">
              <a:rPr lang="sk-SK" smtClean="0"/>
              <a:pPr/>
              <a:t>30.05.2022</a:t>
            </a:fld>
            <a:endParaRPr lang="sk-SK"/>
          </a:p>
        </p:txBody>
      </p:sp>
      <p:sp>
        <p:nvSpPr>
          <p:cNvPr id="5" name="Footnote 1"/>
          <p:cNvSpPr>
            <a:spLocks noGrp="1"/>
          </p:cNvSpPr>
          <p:nvPr>
            <p:ph type="ftr" idx="4"/>
          </p:nvPr>
        </p:nvSpPr>
        <p:spPr>
          <a:xfrm>
            <a:off x="2400300" y="6362700"/>
            <a:ext cx="4343400" cy="266700"/>
          </a:xfrm>
        </p:spPr>
        <p:txBody>
          <a:bodyPr/>
          <a:lstStyle/>
          <a:p>
            <a:r>
              <a:rPr lang="sk-SK" smtClean="0"/>
              <a:t>Footer</a:t>
            </a:r>
            <a:endParaRPr lang="sk-SK"/>
          </a:p>
        </p:txBody>
      </p:sp>
      <p:sp>
        <p:nvSpPr>
          <p:cNvPr id="6" name="Slide Number Placeholder"/>
          <p:cNvSpPr>
            <a:spLocks noGrp="1"/>
          </p:cNvSpPr>
          <p:nvPr>
            <p:ph type="sldNum" sz="quarter" idx="5"/>
          </p:nvPr>
        </p:nvSpPr>
        <p:spPr>
          <a:xfrm>
            <a:off x="6743700" y="6362700"/>
            <a:ext cx="2171700" cy="266700"/>
          </a:xfrm>
        </p:spPr>
        <p:txBody>
          <a:bodyPr/>
          <a:lstStyle/>
          <a:p>
            <a:fld id="{4AF4F246-5C47-452F-A16B-3FA63FAFD325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ODS Layout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1"/>
          </p:nvPr>
        </p:nvSpPr>
        <p:spPr>
          <a:xfrm>
            <a:off x="228600" y="228600"/>
            <a:ext cx="8686800" cy="777875"/>
          </a:xfrm>
        </p:spPr>
        <p:txBody>
          <a:bodyPr/>
          <a:lstStyle/>
          <a:p>
            <a:r>
              <a:rPr lang="sk-SK" smtClean="0"/>
              <a:t>Click to add title</a:t>
            </a:r>
            <a:endParaRPr lang="sk-SK"/>
          </a:p>
        </p:txBody>
      </p:sp>
      <p:sp>
        <p:nvSpPr>
          <p:cNvPr id="3" name="Table Placeholder 1"/>
          <p:cNvSpPr>
            <a:spLocks noGrp="1"/>
          </p:cNvSpPr>
          <p:nvPr>
            <p:ph type="tbl" idx="2"/>
          </p:nvPr>
        </p:nvSpPr>
        <p:spPr>
          <a:xfrm>
            <a:off x="881380" y="1069975"/>
            <a:ext cx="7381240" cy="4805680"/>
          </a:xfrm>
        </p:spPr>
      </p:sp>
      <p:sp>
        <p:nvSpPr>
          <p:cNvPr id="4" name="Date Placeholder"/>
          <p:cNvSpPr>
            <a:spLocks noGrp="1"/>
          </p:cNvSpPr>
          <p:nvPr>
            <p:ph type="dt" sz="half" idx="3"/>
          </p:nvPr>
        </p:nvSpPr>
        <p:spPr>
          <a:xfrm>
            <a:off x="228600" y="6362700"/>
            <a:ext cx="2171700" cy="266700"/>
          </a:xfrm>
        </p:spPr>
        <p:txBody>
          <a:bodyPr/>
          <a:lstStyle/>
          <a:p>
            <a:fld id="{403B4273-D994-4CC6-A76D-95857DB1126C}" type="datetimeFigureOut">
              <a:rPr lang="sk-SK" smtClean="0"/>
              <a:pPr/>
              <a:t>30.05.2022</a:t>
            </a:fld>
            <a:endParaRPr lang="sk-SK"/>
          </a:p>
        </p:txBody>
      </p:sp>
      <p:sp>
        <p:nvSpPr>
          <p:cNvPr id="5" name="Footnote 1"/>
          <p:cNvSpPr>
            <a:spLocks noGrp="1"/>
          </p:cNvSpPr>
          <p:nvPr>
            <p:ph type="ftr" idx="4"/>
          </p:nvPr>
        </p:nvSpPr>
        <p:spPr>
          <a:xfrm>
            <a:off x="2400300" y="6362700"/>
            <a:ext cx="4343400" cy="266700"/>
          </a:xfrm>
        </p:spPr>
        <p:txBody>
          <a:bodyPr/>
          <a:lstStyle/>
          <a:p>
            <a:r>
              <a:rPr lang="sk-SK" smtClean="0"/>
              <a:t>Footer</a:t>
            </a:r>
            <a:endParaRPr lang="sk-SK"/>
          </a:p>
        </p:txBody>
      </p:sp>
      <p:sp>
        <p:nvSpPr>
          <p:cNvPr id="6" name="Slide Number Placeholder"/>
          <p:cNvSpPr>
            <a:spLocks noGrp="1"/>
          </p:cNvSpPr>
          <p:nvPr>
            <p:ph type="sldNum" sz="quarter" idx="5"/>
          </p:nvPr>
        </p:nvSpPr>
        <p:spPr>
          <a:xfrm>
            <a:off x="6743700" y="6362700"/>
            <a:ext cx="2171700" cy="266700"/>
          </a:xfrm>
        </p:spPr>
        <p:txBody>
          <a:bodyPr/>
          <a:lstStyle/>
          <a:p>
            <a:fld id="{4AF4F246-5C47-452F-A16B-3FA63FAFD325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ODS Layout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1"/>
          </p:nvPr>
        </p:nvSpPr>
        <p:spPr>
          <a:xfrm>
            <a:off x="228600" y="228600"/>
            <a:ext cx="8686800" cy="777875"/>
          </a:xfrm>
        </p:spPr>
        <p:txBody>
          <a:bodyPr/>
          <a:lstStyle/>
          <a:p>
            <a:r>
              <a:rPr lang="sk-SK" smtClean="0"/>
              <a:t>Click to add title</a:t>
            </a:r>
            <a:endParaRPr lang="sk-SK"/>
          </a:p>
        </p:txBody>
      </p:sp>
      <p:sp>
        <p:nvSpPr>
          <p:cNvPr id="3" name="Table Placeholder 1"/>
          <p:cNvSpPr>
            <a:spLocks noGrp="1"/>
          </p:cNvSpPr>
          <p:nvPr>
            <p:ph type="tbl" idx="2"/>
          </p:nvPr>
        </p:nvSpPr>
        <p:spPr>
          <a:xfrm>
            <a:off x="881380" y="1069975"/>
            <a:ext cx="7381240" cy="4805680"/>
          </a:xfrm>
        </p:spPr>
      </p:sp>
      <p:sp>
        <p:nvSpPr>
          <p:cNvPr id="4" name="Date Placeholder"/>
          <p:cNvSpPr>
            <a:spLocks noGrp="1"/>
          </p:cNvSpPr>
          <p:nvPr>
            <p:ph type="dt" sz="half" idx="3"/>
          </p:nvPr>
        </p:nvSpPr>
        <p:spPr>
          <a:xfrm>
            <a:off x="228600" y="6362700"/>
            <a:ext cx="2171700" cy="266700"/>
          </a:xfrm>
        </p:spPr>
        <p:txBody>
          <a:bodyPr/>
          <a:lstStyle/>
          <a:p>
            <a:fld id="{403B4273-D994-4CC6-A76D-95857DB1126C}" type="datetimeFigureOut">
              <a:rPr lang="sk-SK" smtClean="0"/>
              <a:pPr/>
              <a:t>30.05.2022</a:t>
            </a:fld>
            <a:endParaRPr lang="sk-SK"/>
          </a:p>
        </p:txBody>
      </p:sp>
      <p:sp>
        <p:nvSpPr>
          <p:cNvPr id="5" name="Footnote 1"/>
          <p:cNvSpPr>
            <a:spLocks noGrp="1"/>
          </p:cNvSpPr>
          <p:nvPr>
            <p:ph type="ftr" idx="4"/>
          </p:nvPr>
        </p:nvSpPr>
        <p:spPr>
          <a:xfrm>
            <a:off x="2400300" y="6362700"/>
            <a:ext cx="4343400" cy="266700"/>
          </a:xfrm>
        </p:spPr>
        <p:txBody>
          <a:bodyPr/>
          <a:lstStyle/>
          <a:p>
            <a:r>
              <a:rPr lang="sk-SK" smtClean="0"/>
              <a:t>Footer</a:t>
            </a:r>
            <a:endParaRPr lang="sk-SK"/>
          </a:p>
        </p:txBody>
      </p:sp>
      <p:sp>
        <p:nvSpPr>
          <p:cNvPr id="6" name="Slide Number Placeholder"/>
          <p:cNvSpPr>
            <a:spLocks noGrp="1"/>
          </p:cNvSpPr>
          <p:nvPr>
            <p:ph type="sldNum" sz="quarter" idx="5"/>
          </p:nvPr>
        </p:nvSpPr>
        <p:spPr>
          <a:xfrm>
            <a:off x="6743700" y="6362700"/>
            <a:ext cx="2171700" cy="266700"/>
          </a:xfrm>
        </p:spPr>
        <p:txBody>
          <a:bodyPr/>
          <a:lstStyle/>
          <a:p>
            <a:fld id="{4AF4F246-5C47-452F-A16B-3FA63FAFD325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Click to edit Master title style</a:t>
            </a:r>
            <a:endParaRPr lang="sk-SK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Click to edit Master subtitle style</a:t>
            </a:r>
            <a:endParaRPr lang="sk-S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EAC7D-4248-425B-9A90-19D17D285B60}" type="datetimeFigureOut">
              <a:rPr lang="sk-SK" smtClean="0"/>
              <a:pPr/>
              <a:t>30.05.2022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5F30E-81E2-4322-A239-C87991F922BA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xmlns="" val="4160204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Click to edit Master title style</a:t>
            </a:r>
            <a:endParaRPr lang="sk-S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sk-S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EAC7D-4248-425B-9A90-19D17D285B60}" type="datetimeFigureOut">
              <a:rPr lang="sk-SK" smtClean="0"/>
              <a:pPr/>
              <a:t>30.05.2022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5F30E-81E2-4322-A239-C87991F922BA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xmlns="" val="7209304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Click to edit Master title style</a:t>
            </a:r>
            <a:endParaRPr lang="sk-S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EAC7D-4248-425B-9A90-19D17D285B60}" type="datetimeFigureOut">
              <a:rPr lang="sk-SK" smtClean="0"/>
              <a:pPr/>
              <a:t>30.05.2022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5F30E-81E2-4322-A239-C87991F922BA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xmlns="" val="13055246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Click to edit Master title style</a:t>
            </a:r>
            <a:endParaRPr lang="sk-SK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sk-SK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sk-SK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EAC7D-4248-425B-9A90-19D17D285B60}" type="datetimeFigureOut">
              <a:rPr lang="sk-SK" smtClean="0"/>
              <a:pPr/>
              <a:t>30.05.2022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5F30E-81E2-4322-A239-C87991F922BA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xmlns="" val="17184095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Click to edit Master title style</a:t>
            </a:r>
            <a:endParaRPr lang="sk-S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sk-SK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sk-SK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EAC7D-4248-425B-9A90-19D17D285B60}" type="datetimeFigureOut">
              <a:rPr lang="sk-SK" smtClean="0"/>
              <a:pPr/>
              <a:t>30.05.2022</a:t>
            </a:fld>
            <a:endParaRPr lang="sk-S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5F30E-81E2-4322-A239-C87991F922BA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xmlns="" val="6224204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ODS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ble Placeholder 1"/>
          <p:cNvSpPr>
            <a:spLocks noGrp="1"/>
          </p:cNvSpPr>
          <p:nvPr>
            <p:ph type="tbl" idx="1"/>
          </p:nvPr>
        </p:nvSpPr>
        <p:spPr>
          <a:xfrm>
            <a:off x="298450" y="728980"/>
            <a:ext cx="8547100" cy="4424680"/>
          </a:xfrm>
        </p:spPr>
      </p:sp>
      <p:sp>
        <p:nvSpPr>
          <p:cNvPr id="3" name="Date Placeholder"/>
          <p:cNvSpPr>
            <a:spLocks noGrp="1"/>
          </p:cNvSpPr>
          <p:nvPr>
            <p:ph type="dt" sz="half" idx="2"/>
          </p:nvPr>
        </p:nvSpPr>
        <p:spPr>
          <a:xfrm>
            <a:off x="228600" y="6362700"/>
            <a:ext cx="2171700" cy="266700"/>
          </a:xfrm>
        </p:spPr>
        <p:txBody>
          <a:bodyPr/>
          <a:lstStyle/>
          <a:p>
            <a:fld id="{403B4273-D994-4CC6-A76D-95857DB1126C}" type="datetimeFigureOut">
              <a:rPr lang="sk-SK" smtClean="0"/>
              <a:pPr/>
              <a:t>30.05.2022</a:t>
            </a:fld>
            <a:endParaRPr lang="sk-SK"/>
          </a:p>
        </p:txBody>
      </p:sp>
      <p:sp>
        <p:nvSpPr>
          <p:cNvPr id="4" name="Footnote 1"/>
          <p:cNvSpPr>
            <a:spLocks noGrp="1"/>
          </p:cNvSpPr>
          <p:nvPr>
            <p:ph type="ftr" idx="3"/>
          </p:nvPr>
        </p:nvSpPr>
        <p:spPr>
          <a:xfrm>
            <a:off x="2400300" y="6362700"/>
            <a:ext cx="4343400" cy="266700"/>
          </a:xfrm>
        </p:spPr>
        <p:txBody>
          <a:bodyPr/>
          <a:lstStyle/>
          <a:p>
            <a:r>
              <a:rPr lang="sk-SK" smtClean="0"/>
              <a:t>Footer</a:t>
            </a:r>
            <a:endParaRPr lang="sk-SK"/>
          </a:p>
        </p:txBody>
      </p:sp>
      <p:sp>
        <p:nvSpPr>
          <p:cNvPr id="5" name="Slide Number Placeholder"/>
          <p:cNvSpPr>
            <a:spLocks noGrp="1"/>
          </p:cNvSpPr>
          <p:nvPr>
            <p:ph type="sldNum" sz="quarter" idx="4"/>
          </p:nvPr>
        </p:nvSpPr>
        <p:spPr>
          <a:xfrm>
            <a:off x="6743700" y="6362700"/>
            <a:ext cx="2171700" cy="266700"/>
          </a:xfrm>
        </p:spPr>
        <p:txBody>
          <a:bodyPr/>
          <a:lstStyle/>
          <a:p>
            <a:fld id="{4AF4F246-5C47-452F-A16B-3FA63FAFD325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Click to edit Master title style</a:t>
            </a:r>
            <a:endParaRPr lang="sk-SK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EAC7D-4248-425B-9A90-19D17D285B60}" type="datetimeFigureOut">
              <a:rPr lang="sk-SK" smtClean="0"/>
              <a:pPr/>
              <a:t>30.05.2022</a:t>
            </a:fld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5F30E-81E2-4322-A239-C87991F922BA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xmlns="" val="28450131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EAC7D-4248-425B-9A90-19D17D285B60}" type="datetimeFigureOut">
              <a:rPr lang="sk-SK" smtClean="0"/>
              <a:pPr/>
              <a:t>30.05.2022</a:t>
            </a:fld>
            <a:endParaRPr lang="sk-S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5F30E-81E2-4322-A239-C87991F922BA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xmlns="" val="24267219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Click to edit Master title style</a:t>
            </a:r>
            <a:endParaRPr lang="sk-S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sk-SK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EAC7D-4248-425B-9A90-19D17D285B60}" type="datetimeFigureOut">
              <a:rPr lang="sk-SK" smtClean="0"/>
              <a:pPr/>
              <a:t>30.05.2022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5F30E-81E2-4322-A239-C87991F922BA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xmlns="" val="3776553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Click to edit Master title style</a:t>
            </a:r>
            <a:endParaRPr lang="sk-SK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EAC7D-4248-425B-9A90-19D17D285B60}" type="datetimeFigureOut">
              <a:rPr lang="sk-SK" smtClean="0"/>
              <a:pPr/>
              <a:t>30.05.2022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5F30E-81E2-4322-A239-C87991F922BA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xmlns="" val="2195561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ODS Layou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ble Placeholder 1"/>
          <p:cNvSpPr>
            <a:spLocks noGrp="1"/>
          </p:cNvSpPr>
          <p:nvPr>
            <p:ph type="tbl" idx="1"/>
          </p:nvPr>
        </p:nvSpPr>
        <p:spPr>
          <a:xfrm>
            <a:off x="298450" y="728980"/>
            <a:ext cx="8547100" cy="2677160"/>
          </a:xfrm>
        </p:spPr>
      </p:sp>
      <p:sp>
        <p:nvSpPr>
          <p:cNvPr id="3" name="Date Placeholder"/>
          <p:cNvSpPr>
            <a:spLocks noGrp="1"/>
          </p:cNvSpPr>
          <p:nvPr>
            <p:ph type="dt" sz="half" idx="2"/>
          </p:nvPr>
        </p:nvSpPr>
        <p:spPr>
          <a:xfrm>
            <a:off x="228600" y="6362700"/>
            <a:ext cx="2171700" cy="266700"/>
          </a:xfrm>
        </p:spPr>
        <p:txBody>
          <a:bodyPr/>
          <a:lstStyle/>
          <a:p>
            <a:fld id="{403B4273-D994-4CC6-A76D-95857DB1126C}" type="datetimeFigureOut">
              <a:rPr lang="sk-SK" smtClean="0"/>
              <a:pPr/>
              <a:t>30.05.2022</a:t>
            </a:fld>
            <a:endParaRPr lang="sk-SK"/>
          </a:p>
        </p:txBody>
      </p:sp>
      <p:sp>
        <p:nvSpPr>
          <p:cNvPr id="4" name="Footnote 1"/>
          <p:cNvSpPr>
            <a:spLocks noGrp="1"/>
          </p:cNvSpPr>
          <p:nvPr>
            <p:ph type="ftr" idx="3"/>
          </p:nvPr>
        </p:nvSpPr>
        <p:spPr>
          <a:xfrm>
            <a:off x="2400300" y="6362700"/>
            <a:ext cx="4343400" cy="266700"/>
          </a:xfrm>
        </p:spPr>
        <p:txBody>
          <a:bodyPr/>
          <a:lstStyle/>
          <a:p>
            <a:r>
              <a:rPr lang="sk-SK" smtClean="0"/>
              <a:t>Footer</a:t>
            </a:r>
            <a:endParaRPr lang="sk-SK"/>
          </a:p>
        </p:txBody>
      </p:sp>
      <p:sp>
        <p:nvSpPr>
          <p:cNvPr id="5" name="Slide Number Placeholder"/>
          <p:cNvSpPr>
            <a:spLocks noGrp="1"/>
          </p:cNvSpPr>
          <p:nvPr>
            <p:ph type="sldNum" sz="quarter" idx="4"/>
          </p:nvPr>
        </p:nvSpPr>
        <p:spPr>
          <a:xfrm>
            <a:off x="6743700" y="6362700"/>
            <a:ext cx="2171700" cy="266700"/>
          </a:xfrm>
        </p:spPr>
        <p:txBody>
          <a:bodyPr/>
          <a:lstStyle/>
          <a:p>
            <a:fld id="{4AF4F246-5C47-452F-A16B-3FA63FAFD325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ODS Layou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ble Placeholder 1"/>
          <p:cNvSpPr>
            <a:spLocks noGrp="1"/>
          </p:cNvSpPr>
          <p:nvPr>
            <p:ph type="tbl" idx="1"/>
          </p:nvPr>
        </p:nvSpPr>
        <p:spPr>
          <a:xfrm>
            <a:off x="1231900" y="728980"/>
            <a:ext cx="6679565" cy="5242560"/>
          </a:xfrm>
        </p:spPr>
      </p:sp>
      <p:sp>
        <p:nvSpPr>
          <p:cNvPr id="3" name="Date Placeholder"/>
          <p:cNvSpPr>
            <a:spLocks noGrp="1"/>
          </p:cNvSpPr>
          <p:nvPr>
            <p:ph type="dt" sz="half" idx="2"/>
          </p:nvPr>
        </p:nvSpPr>
        <p:spPr>
          <a:xfrm>
            <a:off x="228600" y="6362700"/>
            <a:ext cx="2171700" cy="266700"/>
          </a:xfrm>
        </p:spPr>
        <p:txBody>
          <a:bodyPr/>
          <a:lstStyle/>
          <a:p>
            <a:fld id="{403B4273-D994-4CC6-A76D-95857DB1126C}" type="datetimeFigureOut">
              <a:rPr lang="sk-SK" smtClean="0"/>
              <a:pPr/>
              <a:t>30.05.2022</a:t>
            </a:fld>
            <a:endParaRPr lang="sk-SK"/>
          </a:p>
        </p:txBody>
      </p:sp>
      <p:sp>
        <p:nvSpPr>
          <p:cNvPr id="4" name="Footnote 1"/>
          <p:cNvSpPr>
            <a:spLocks noGrp="1"/>
          </p:cNvSpPr>
          <p:nvPr>
            <p:ph type="ftr" idx="3"/>
          </p:nvPr>
        </p:nvSpPr>
        <p:spPr>
          <a:xfrm>
            <a:off x="2400300" y="6362700"/>
            <a:ext cx="4343400" cy="266700"/>
          </a:xfrm>
        </p:spPr>
        <p:txBody>
          <a:bodyPr/>
          <a:lstStyle/>
          <a:p>
            <a:r>
              <a:rPr lang="sk-SK" smtClean="0"/>
              <a:t>Footer</a:t>
            </a:r>
            <a:endParaRPr lang="sk-SK"/>
          </a:p>
        </p:txBody>
      </p:sp>
      <p:sp>
        <p:nvSpPr>
          <p:cNvPr id="5" name="Slide Number Placeholder"/>
          <p:cNvSpPr>
            <a:spLocks noGrp="1"/>
          </p:cNvSpPr>
          <p:nvPr>
            <p:ph type="sldNum" sz="quarter" idx="4"/>
          </p:nvPr>
        </p:nvSpPr>
        <p:spPr>
          <a:xfrm>
            <a:off x="6743700" y="6362700"/>
            <a:ext cx="2171700" cy="266700"/>
          </a:xfrm>
        </p:spPr>
        <p:txBody>
          <a:bodyPr/>
          <a:lstStyle/>
          <a:p>
            <a:fld id="{4AF4F246-5C47-452F-A16B-3FA63FAFD325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ODS Layou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ble Placeholder 1"/>
          <p:cNvSpPr>
            <a:spLocks noGrp="1"/>
          </p:cNvSpPr>
          <p:nvPr>
            <p:ph type="tbl" idx="1"/>
          </p:nvPr>
        </p:nvSpPr>
        <p:spPr>
          <a:xfrm>
            <a:off x="1231900" y="728980"/>
            <a:ext cx="6679565" cy="5242560"/>
          </a:xfrm>
        </p:spPr>
      </p:sp>
      <p:sp>
        <p:nvSpPr>
          <p:cNvPr id="3" name="Date Placeholder"/>
          <p:cNvSpPr>
            <a:spLocks noGrp="1"/>
          </p:cNvSpPr>
          <p:nvPr>
            <p:ph type="dt" sz="half" idx="2"/>
          </p:nvPr>
        </p:nvSpPr>
        <p:spPr>
          <a:xfrm>
            <a:off x="228600" y="6362700"/>
            <a:ext cx="2171700" cy="266700"/>
          </a:xfrm>
        </p:spPr>
        <p:txBody>
          <a:bodyPr/>
          <a:lstStyle/>
          <a:p>
            <a:fld id="{403B4273-D994-4CC6-A76D-95857DB1126C}" type="datetimeFigureOut">
              <a:rPr lang="sk-SK" smtClean="0"/>
              <a:pPr/>
              <a:t>30.05.2022</a:t>
            </a:fld>
            <a:endParaRPr lang="sk-SK"/>
          </a:p>
        </p:txBody>
      </p:sp>
      <p:sp>
        <p:nvSpPr>
          <p:cNvPr id="4" name="Footnote 1"/>
          <p:cNvSpPr>
            <a:spLocks noGrp="1"/>
          </p:cNvSpPr>
          <p:nvPr>
            <p:ph type="ftr" idx="3"/>
          </p:nvPr>
        </p:nvSpPr>
        <p:spPr>
          <a:xfrm>
            <a:off x="2400300" y="6362700"/>
            <a:ext cx="4343400" cy="266700"/>
          </a:xfrm>
        </p:spPr>
        <p:txBody>
          <a:bodyPr/>
          <a:lstStyle/>
          <a:p>
            <a:r>
              <a:rPr lang="sk-SK" smtClean="0"/>
              <a:t>Footer</a:t>
            </a:r>
            <a:endParaRPr lang="sk-SK"/>
          </a:p>
        </p:txBody>
      </p:sp>
      <p:sp>
        <p:nvSpPr>
          <p:cNvPr id="5" name="Slide Number Placeholder"/>
          <p:cNvSpPr>
            <a:spLocks noGrp="1"/>
          </p:cNvSpPr>
          <p:nvPr>
            <p:ph type="sldNum" sz="quarter" idx="4"/>
          </p:nvPr>
        </p:nvSpPr>
        <p:spPr>
          <a:xfrm>
            <a:off x="6743700" y="6362700"/>
            <a:ext cx="2171700" cy="266700"/>
          </a:xfrm>
        </p:spPr>
        <p:txBody>
          <a:bodyPr/>
          <a:lstStyle/>
          <a:p>
            <a:fld id="{4AF4F246-5C47-452F-A16B-3FA63FAFD325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ODS Layou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ble Placeholder 1"/>
          <p:cNvSpPr>
            <a:spLocks noGrp="1"/>
          </p:cNvSpPr>
          <p:nvPr>
            <p:ph type="tbl" idx="1"/>
          </p:nvPr>
        </p:nvSpPr>
        <p:spPr>
          <a:xfrm>
            <a:off x="1231900" y="728980"/>
            <a:ext cx="6679565" cy="5242560"/>
          </a:xfrm>
        </p:spPr>
      </p:sp>
      <p:sp>
        <p:nvSpPr>
          <p:cNvPr id="3" name="Date Placeholder"/>
          <p:cNvSpPr>
            <a:spLocks noGrp="1"/>
          </p:cNvSpPr>
          <p:nvPr>
            <p:ph type="dt" sz="half" idx="2"/>
          </p:nvPr>
        </p:nvSpPr>
        <p:spPr>
          <a:xfrm>
            <a:off x="228600" y="6362700"/>
            <a:ext cx="2171700" cy="266700"/>
          </a:xfrm>
        </p:spPr>
        <p:txBody>
          <a:bodyPr/>
          <a:lstStyle/>
          <a:p>
            <a:fld id="{403B4273-D994-4CC6-A76D-95857DB1126C}" type="datetimeFigureOut">
              <a:rPr lang="sk-SK" smtClean="0"/>
              <a:pPr/>
              <a:t>30.05.2022</a:t>
            </a:fld>
            <a:endParaRPr lang="sk-SK"/>
          </a:p>
        </p:txBody>
      </p:sp>
      <p:sp>
        <p:nvSpPr>
          <p:cNvPr id="4" name="Footnote 1"/>
          <p:cNvSpPr>
            <a:spLocks noGrp="1"/>
          </p:cNvSpPr>
          <p:nvPr>
            <p:ph type="ftr" idx="3"/>
          </p:nvPr>
        </p:nvSpPr>
        <p:spPr>
          <a:xfrm>
            <a:off x="2400300" y="6362700"/>
            <a:ext cx="4343400" cy="266700"/>
          </a:xfrm>
        </p:spPr>
        <p:txBody>
          <a:bodyPr/>
          <a:lstStyle/>
          <a:p>
            <a:r>
              <a:rPr lang="sk-SK" smtClean="0"/>
              <a:t>Footer</a:t>
            </a:r>
            <a:endParaRPr lang="sk-SK"/>
          </a:p>
        </p:txBody>
      </p:sp>
      <p:sp>
        <p:nvSpPr>
          <p:cNvPr id="5" name="Slide Number Placeholder"/>
          <p:cNvSpPr>
            <a:spLocks noGrp="1"/>
          </p:cNvSpPr>
          <p:nvPr>
            <p:ph type="sldNum" sz="quarter" idx="4"/>
          </p:nvPr>
        </p:nvSpPr>
        <p:spPr>
          <a:xfrm>
            <a:off x="6743700" y="6362700"/>
            <a:ext cx="2171700" cy="266700"/>
          </a:xfrm>
        </p:spPr>
        <p:txBody>
          <a:bodyPr/>
          <a:lstStyle/>
          <a:p>
            <a:fld id="{4AF4F246-5C47-452F-A16B-3FA63FAFD325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ODS Layout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ble Placeholder 1"/>
          <p:cNvSpPr>
            <a:spLocks noGrp="1"/>
          </p:cNvSpPr>
          <p:nvPr>
            <p:ph type="tbl" idx="1"/>
          </p:nvPr>
        </p:nvSpPr>
        <p:spPr>
          <a:xfrm>
            <a:off x="1231900" y="728980"/>
            <a:ext cx="6679565" cy="5242560"/>
          </a:xfrm>
        </p:spPr>
      </p:sp>
      <p:sp>
        <p:nvSpPr>
          <p:cNvPr id="3" name="Date Placeholder"/>
          <p:cNvSpPr>
            <a:spLocks noGrp="1"/>
          </p:cNvSpPr>
          <p:nvPr>
            <p:ph type="dt" sz="half" idx="2"/>
          </p:nvPr>
        </p:nvSpPr>
        <p:spPr>
          <a:xfrm>
            <a:off x="228600" y="6362700"/>
            <a:ext cx="2171700" cy="266700"/>
          </a:xfrm>
        </p:spPr>
        <p:txBody>
          <a:bodyPr/>
          <a:lstStyle/>
          <a:p>
            <a:fld id="{403B4273-D994-4CC6-A76D-95857DB1126C}" type="datetimeFigureOut">
              <a:rPr lang="sk-SK" smtClean="0"/>
              <a:pPr/>
              <a:t>30.05.2022</a:t>
            </a:fld>
            <a:endParaRPr lang="sk-SK"/>
          </a:p>
        </p:txBody>
      </p:sp>
      <p:sp>
        <p:nvSpPr>
          <p:cNvPr id="4" name="Footnote 1"/>
          <p:cNvSpPr>
            <a:spLocks noGrp="1"/>
          </p:cNvSpPr>
          <p:nvPr>
            <p:ph type="ftr" idx="3"/>
          </p:nvPr>
        </p:nvSpPr>
        <p:spPr>
          <a:xfrm>
            <a:off x="2400300" y="6362700"/>
            <a:ext cx="4343400" cy="266700"/>
          </a:xfrm>
        </p:spPr>
        <p:txBody>
          <a:bodyPr/>
          <a:lstStyle/>
          <a:p>
            <a:r>
              <a:rPr lang="sk-SK" smtClean="0"/>
              <a:t>Footer</a:t>
            </a:r>
            <a:endParaRPr lang="sk-SK"/>
          </a:p>
        </p:txBody>
      </p:sp>
      <p:sp>
        <p:nvSpPr>
          <p:cNvPr id="5" name="Slide Number Placeholder"/>
          <p:cNvSpPr>
            <a:spLocks noGrp="1"/>
          </p:cNvSpPr>
          <p:nvPr>
            <p:ph type="sldNum" sz="quarter" idx="4"/>
          </p:nvPr>
        </p:nvSpPr>
        <p:spPr>
          <a:xfrm>
            <a:off x="6743700" y="6362700"/>
            <a:ext cx="2171700" cy="266700"/>
          </a:xfrm>
        </p:spPr>
        <p:txBody>
          <a:bodyPr/>
          <a:lstStyle/>
          <a:p>
            <a:fld id="{4AF4F246-5C47-452F-A16B-3FA63FAFD325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ODS Layout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ble Placeholder 1"/>
          <p:cNvSpPr>
            <a:spLocks noGrp="1"/>
          </p:cNvSpPr>
          <p:nvPr>
            <p:ph type="tbl" idx="1"/>
          </p:nvPr>
        </p:nvSpPr>
        <p:spPr>
          <a:xfrm>
            <a:off x="1231900" y="728980"/>
            <a:ext cx="6679565" cy="5242560"/>
          </a:xfrm>
        </p:spPr>
      </p:sp>
      <p:sp>
        <p:nvSpPr>
          <p:cNvPr id="3" name="Date Placeholder"/>
          <p:cNvSpPr>
            <a:spLocks noGrp="1"/>
          </p:cNvSpPr>
          <p:nvPr>
            <p:ph type="dt" sz="half" idx="2"/>
          </p:nvPr>
        </p:nvSpPr>
        <p:spPr>
          <a:xfrm>
            <a:off x="228600" y="6362700"/>
            <a:ext cx="2171700" cy="266700"/>
          </a:xfrm>
        </p:spPr>
        <p:txBody>
          <a:bodyPr/>
          <a:lstStyle/>
          <a:p>
            <a:fld id="{403B4273-D994-4CC6-A76D-95857DB1126C}" type="datetimeFigureOut">
              <a:rPr lang="sk-SK" smtClean="0"/>
              <a:pPr/>
              <a:t>30.05.2022</a:t>
            </a:fld>
            <a:endParaRPr lang="sk-SK"/>
          </a:p>
        </p:txBody>
      </p:sp>
      <p:sp>
        <p:nvSpPr>
          <p:cNvPr id="4" name="Footnote 1"/>
          <p:cNvSpPr>
            <a:spLocks noGrp="1"/>
          </p:cNvSpPr>
          <p:nvPr>
            <p:ph type="ftr" idx="3"/>
          </p:nvPr>
        </p:nvSpPr>
        <p:spPr>
          <a:xfrm>
            <a:off x="2400300" y="6362700"/>
            <a:ext cx="4343400" cy="266700"/>
          </a:xfrm>
        </p:spPr>
        <p:txBody>
          <a:bodyPr/>
          <a:lstStyle/>
          <a:p>
            <a:r>
              <a:rPr lang="sk-SK" smtClean="0"/>
              <a:t>Footer</a:t>
            </a:r>
            <a:endParaRPr lang="sk-SK"/>
          </a:p>
        </p:txBody>
      </p:sp>
      <p:sp>
        <p:nvSpPr>
          <p:cNvPr id="5" name="Slide Number Placeholder"/>
          <p:cNvSpPr>
            <a:spLocks noGrp="1"/>
          </p:cNvSpPr>
          <p:nvPr>
            <p:ph type="sldNum" sz="quarter" idx="4"/>
          </p:nvPr>
        </p:nvSpPr>
        <p:spPr>
          <a:xfrm>
            <a:off x="6743700" y="6362700"/>
            <a:ext cx="2171700" cy="266700"/>
          </a:xfrm>
        </p:spPr>
        <p:txBody>
          <a:bodyPr/>
          <a:lstStyle/>
          <a:p>
            <a:fld id="{4AF4F246-5C47-452F-A16B-3FA63FAFD325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ODS Layout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1"/>
          </p:nvPr>
        </p:nvSpPr>
        <p:spPr>
          <a:xfrm>
            <a:off x="228600" y="228600"/>
            <a:ext cx="8686800" cy="777875"/>
          </a:xfrm>
        </p:spPr>
        <p:txBody>
          <a:bodyPr/>
          <a:lstStyle/>
          <a:p>
            <a:r>
              <a:rPr lang="sk-SK" smtClean="0"/>
              <a:t>Click to add title</a:t>
            </a:r>
            <a:endParaRPr lang="sk-SK"/>
          </a:p>
        </p:txBody>
      </p:sp>
      <p:sp>
        <p:nvSpPr>
          <p:cNvPr id="3" name="Table Placeholder 1"/>
          <p:cNvSpPr>
            <a:spLocks noGrp="1"/>
          </p:cNvSpPr>
          <p:nvPr>
            <p:ph type="tbl" idx="2"/>
          </p:nvPr>
        </p:nvSpPr>
        <p:spPr>
          <a:xfrm>
            <a:off x="2030730" y="1069975"/>
            <a:ext cx="5082540" cy="1183640"/>
          </a:xfrm>
        </p:spPr>
      </p:sp>
      <p:sp>
        <p:nvSpPr>
          <p:cNvPr id="4" name="Table Placeholder 2"/>
          <p:cNvSpPr>
            <a:spLocks noGrp="1"/>
          </p:cNvSpPr>
          <p:nvPr>
            <p:ph type="tbl" idx="3"/>
          </p:nvPr>
        </p:nvSpPr>
        <p:spPr>
          <a:xfrm>
            <a:off x="248920" y="2317115"/>
            <a:ext cx="8645525" cy="1183640"/>
          </a:xfrm>
        </p:spPr>
      </p:sp>
      <p:sp>
        <p:nvSpPr>
          <p:cNvPr id="5" name="Date Placeholder"/>
          <p:cNvSpPr>
            <a:spLocks noGrp="1"/>
          </p:cNvSpPr>
          <p:nvPr>
            <p:ph type="dt" sz="half" idx="4"/>
          </p:nvPr>
        </p:nvSpPr>
        <p:spPr>
          <a:xfrm>
            <a:off x="228600" y="6362700"/>
            <a:ext cx="2171700" cy="266700"/>
          </a:xfrm>
        </p:spPr>
        <p:txBody>
          <a:bodyPr/>
          <a:lstStyle/>
          <a:p>
            <a:fld id="{403B4273-D994-4CC6-A76D-95857DB1126C}" type="datetimeFigureOut">
              <a:rPr lang="sk-SK" smtClean="0"/>
              <a:pPr/>
              <a:t>30.05.2022</a:t>
            </a:fld>
            <a:endParaRPr lang="sk-SK"/>
          </a:p>
        </p:txBody>
      </p:sp>
      <p:sp>
        <p:nvSpPr>
          <p:cNvPr id="6" name="Footnote 1"/>
          <p:cNvSpPr>
            <a:spLocks noGrp="1"/>
          </p:cNvSpPr>
          <p:nvPr>
            <p:ph type="ftr" idx="5"/>
          </p:nvPr>
        </p:nvSpPr>
        <p:spPr>
          <a:xfrm>
            <a:off x="2400300" y="6362700"/>
            <a:ext cx="4343400" cy="266700"/>
          </a:xfrm>
        </p:spPr>
        <p:txBody>
          <a:bodyPr/>
          <a:lstStyle/>
          <a:p>
            <a:r>
              <a:rPr lang="sk-SK" smtClean="0"/>
              <a:t>Footer</a:t>
            </a:r>
            <a:endParaRPr lang="sk-SK"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6"/>
          </p:nvPr>
        </p:nvSpPr>
        <p:spPr>
          <a:xfrm>
            <a:off x="6743700" y="6362700"/>
            <a:ext cx="2171700" cy="266700"/>
          </a:xfrm>
        </p:spPr>
        <p:txBody>
          <a:bodyPr/>
          <a:lstStyle/>
          <a:p>
            <a:fld id="{4AF4F246-5C47-452F-A16B-3FA63FAFD325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Title Placeholder"/>
          <p:cNvSpPr>
            <a:spLocks noGrp="1"/>
          </p:cNvSpPr>
          <p:nvPr>
            <p:ph type="title"/>
          </p:nvPr>
        </p:nvSpPr>
        <p:spPr>
          <a:xfrm>
            <a:off x="228600" y="228600"/>
            <a:ext cx="8686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Click to edit Master title style</a:t>
            </a:r>
            <a:endParaRPr lang="sk-SK"/>
          </a:p>
        </p:txBody>
      </p:sp>
      <p:sp>
        <p:nvSpPr>
          <p:cNvPr id="87" name="Text Placeholder 2"/>
          <p:cNvSpPr>
            <a:spLocks noGrp="1"/>
          </p:cNvSpPr>
          <p:nvPr>
            <p:ph type="body" idx="1"/>
          </p:nvPr>
        </p:nvSpPr>
        <p:spPr>
          <a:xfrm>
            <a:off x="228600" y="1435100"/>
            <a:ext cx="8686800" cy="4765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sk-SK"/>
          </a:p>
        </p:txBody>
      </p:sp>
      <p:sp>
        <p:nvSpPr>
          <p:cNvPr id="88" name="Date Placeholder"/>
          <p:cNvSpPr>
            <a:spLocks noGrp="1"/>
          </p:cNvSpPr>
          <p:nvPr>
            <p:ph type="dt" sz="half" idx="2"/>
          </p:nvPr>
        </p:nvSpPr>
        <p:spPr>
          <a:xfrm>
            <a:off x="228600" y="62642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3B4273-D994-4CC6-A76D-95857DB1126C}" type="datetimeFigureOut">
              <a:rPr lang="sk-SK" smtClean="0"/>
              <a:pPr/>
              <a:t>30.05.2022</a:t>
            </a:fld>
            <a:endParaRPr lang="sk-SK"/>
          </a:p>
        </p:txBody>
      </p:sp>
      <p:sp>
        <p:nvSpPr>
          <p:cNvPr id="89" name="Footer Placeholder"/>
          <p:cNvSpPr>
            <a:spLocks noGrp="1"/>
          </p:cNvSpPr>
          <p:nvPr>
            <p:ph type="ftr" sz="quarter" idx="3"/>
          </p:nvPr>
        </p:nvSpPr>
        <p:spPr>
          <a:xfrm>
            <a:off x="3124200" y="62642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90" name="Slide Number Placeholder"/>
          <p:cNvSpPr>
            <a:spLocks noGrp="1"/>
          </p:cNvSpPr>
          <p:nvPr>
            <p:ph type="sldNum" sz="quarter" idx="4"/>
          </p:nvPr>
        </p:nvSpPr>
        <p:spPr>
          <a:xfrm>
            <a:off x="6781800" y="62642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F4F246-5C47-452F-A16B-3FA63FAFD325}" type="slidenum">
              <a:rPr lang="sk-SK" smtClean="0"/>
              <a:pPr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200" kern="1200">
          <a:solidFill>
            <a:schemeClr val="tx1"/>
          </a:solidFill>
          <a:latin typeface="+mj-lt"/>
        </a:defRPr>
      </a:lvl1pPr>
      <a:lvl2pPr algn="ctr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+mj-lt" charset="0"/>
        </a:defRPr>
      </a:lvl2pPr>
      <a:lvl3pPr algn="ctr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+mj-lt" charset="0"/>
        </a:defRPr>
      </a:lvl3pPr>
      <a:lvl4pPr algn="ctr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+mj-lt" charset="0"/>
        </a:defRPr>
      </a:lvl4pPr>
      <a:lvl5pPr algn="ctr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+mj-lt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+mj-lt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+mj-lt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+mj-lt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+mj-lt" charset="0"/>
        </a:defRPr>
      </a:lvl9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c Title 1"/>
          <p:cNvSpPr txBox="1">
            <a:spLocks noGrp="1"/>
          </p:cNvSpPr>
          <p:nvPr/>
        </p:nvSpPr>
        <p:spPr>
          <a:xfrm>
            <a:off x="228600" y="228600"/>
            <a:ext cx="8686800" cy="43688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sk-SK" sz="2000" dirty="0" smtClean="0">
                <a:solidFill>
                  <a:schemeClr val="tx1"/>
                </a:solidFill>
                <a:latin typeface="+mn-lt"/>
              </a:rPr>
              <a:t>The DATASETS Procedure</a:t>
            </a:r>
            <a:endParaRPr lang="sk-SK" dirty="0">
              <a:solidFill>
                <a:schemeClr val="tx1"/>
              </a:solidFill>
              <a:latin typeface="+mn-lt"/>
            </a:endParaRPr>
          </a:p>
        </p:txBody>
      </p:sp>
      <p:graphicFrame>
        <p:nvGraphicFramePr>
          <p:cNvPr id="3" name="Table 1"/>
          <p:cNvGraphicFramePr>
            <a:graphicFrameLocks noGrp="1"/>
          </p:cNvGraphicFramePr>
          <p:nvPr>
            <p:ph type="tbl" idx="1"/>
          </p:nvPr>
        </p:nvGraphicFramePr>
        <p:xfrm>
          <a:off x="247015" y="728980"/>
          <a:ext cx="8649335" cy="5298440"/>
        </p:xfrm>
        <a:graphic>
          <a:graphicData uri="http://schemas.openxmlformats.org/drawingml/2006/table">
            <a:tbl>
              <a:tblPr>
                <a:tableStyleId>{E9FCE016-6F50-4EFC-8628-2F600514C8FA}</a:tableStyleId>
              </a:tblPr>
              <a:tblGrid>
                <a:gridCol w="2220595"/>
                <a:gridCol w="3462020"/>
                <a:gridCol w="2260600"/>
                <a:gridCol w="706120"/>
              </a:tblGrid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Data Set Name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WORK.DATANEW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Observations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2778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Member Type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DATA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Variables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50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Engine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V9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Indexes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0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Created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30.05.2021 12:31:34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Observation Length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336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6760"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Last Modified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30.05.2021 </a:t>
                      </a:r>
                      <a:r>
                        <a:rPr lang="sk-SK" sz="2000" dirty="0" smtClean="0"/>
                        <a:t>12:31:34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Deleted</a:t>
                      </a:r>
                      <a:r>
                        <a:rPr lang="sk-SK" smtClean="0"/>
                        <a:t/>
                      </a:r>
                      <a:br>
                        <a:rPr lang="sk-SK" smtClean="0"/>
                      </a:br>
                      <a:r>
                        <a:rPr lang="sk-SK" sz="2000" dirty="0" smtClean="0"/>
                        <a:t>Observations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0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Protection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Compressed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NO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Data Set Type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Sorted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NO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Label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6760"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Data</a:t>
                      </a:r>
                      <a:r>
                        <a:rPr lang="sk-SK" smtClean="0"/>
                        <a:t/>
                      </a:r>
                      <a:br>
                        <a:rPr lang="sk-SK" smtClean="0"/>
                      </a:br>
                      <a:r>
                        <a:rPr lang="sk-SK" sz="2000" dirty="0" smtClean="0"/>
                        <a:t>Representation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WINDOWS_64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6760"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Encoding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wlatin2  Central Europe</a:t>
                      </a:r>
                      <a:r>
                        <a:rPr lang="sk-SK" smtClean="0"/>
                        <a:t/>
                      </a:r>
                      <a:br>
                        <a:rPr lang="sk-SK" smtClean="0"/>
                      </a:br>
                      <a:r>
                        <a:rPr lang="sk-SK" sz="2000" dirty="0" smtClean="0"/>
                        <a:t>(Windows)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Footnote 1"/>
          <p:cNvSpPr>
            <a:spLocks noGrp="1"/>
          </p:cNvSpPr>
          <p:nvPr>
            <p:ph type="ftr" idx="3"/>
          </p:nvPr>
        </p:nvSpPr>
        <p:spPr>
          <a:xfrm>
            <a:off x="2400300" y="6362700"/>
            <a:ext cx="4343400" cy="266700"/>
          </a:xfrm>
        </p:spPr>
        <p:txBody>
          <a:bodyPr/>
          <a:lstStyle/>
          <a:p>
            <a:pPr algn="ctr"/>
            <a:r>
              <a:rPr lang="sk-SK" sz="900" dirty="0" smtClean="0">
                <a:solidFill>
                  <a:schemeClr val="tx1"/>
                </a:solidFill>
                <a:latin typeface="+mj-lt"/>
              </a:rPr>
              <a:t>Generated by the SAS System ('Local', X64_7PRO) on </a:t>
            </a:r>
            <a:r>
              <a:rPr lang="sk-SK" sz="900" dirty="0" smtClean="0">
                <a:solidFill>
                  <a:schemeClr val="tx1"/>
                </a:solidFill>
                <a:latin typeface="+mj-lt"/>
              </a:rPr>
              <a:t>2021, </a:t>
            </a:r>
            <a:r>
              <a:rPr lang="sk-SK" sz="900" dirty="0" smtClean="0">
                <a:solidFill>
                  <a:schemeClr val="tx1"/>
                </a:solidFill>
                <a:latin typeface="+mj-lt"/>
              </a:rPr>
              <a:t>mája 30 at 12:39:16 PM</a:t>
            </a:r>
            <a:endParaRPr lang="sk-SK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" name="Slide Number Placeholder 1"/>
          <p:cNvSpPr>
            <a:spLocks noGrp="1"/>
          </p:cNvSpPr>
          <p:nvPr>
            <p:ph type="sldNum" idx="4"/>
          </p:nvPr>
        </p:nvSpPr>
        <p:spPr>
          <a:xfrm>
            <a:off x="6743700" y="6362700"/>
            <a:ext cx="2171700" cy="266700"/>
          </a:xfrm>
        </p:spPr>
        <p:txBody>
          <a:bodyPr/>
          <a:lstStyle/>
          <a:p>
            <a:pPr algn="r"/>
            <a:fld id="{4AF4F246-5C47-452F-A16B-3FA63FAFD325}" type="slidenum">
              <a:rPr lang="sk-SK" sz="900" dirty="0" smtClean="0">
                <a:solidFill>
                  <a:schemeClr val="tx1"/>
                </a:solidFill>
                <a:latin typeface="+mn-lt"/>
              </a:rPr>
              <a:pPr algn="r"/>
              <a:t>1</a:t>
            </a:fld>
            <a:endParaRPr lang="sk-SK" dirty="0">
              <a:solidFill>
                <a:schemeClr val="tx1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itle 1"/>
          <p:cNvSpPr>
            <a:spLocks noGrp="1"/>
          </p:cNvSpPr>
          <p:nvPr>
            <p:ph type="title" idx="1"/>
          </p:nvPr>
        </p:nvSpPr>
        <p:spPr>
          <a:xfrm>
            <a:off x="228600" y="228600"/>
            <a:ext cx="8686800" cy="777875"/>
          </a:xfrm>
        </p:spPr>
        <p:txBody>
          <a:bodyPr/>
          <a:lstStyle/>
          <a:p>
            <a:pPr algn="ctr"/>
            <a:r>
              <a:rPr lang="sk-SK" sz="4200" dirty="0" smtClean="0">
                <a:solidFill>
                  <a:schemeClr val="tx1"/>
                </a:solidFill>
                <a:latin typeface="+mj-lt"/>
              </a:rPr>
              <a:t>Variables in Table: DATANEW</a:t>
            </a:r>
            <a:endParaRPr lang="sk-SK" dirty="0">
              <a:solidFill>
                <a:schemeClr val="tx1"/>
              </a:solidFill>
              <a:latin typeface="+mj-lt"/>
            </a:endParaRPr>
          </a:p>
        </p:txBody>
      </p:sp>
      <p:graphicFrame>
        <p:nvGraphicFramePr>
          <p:cNvPr id="58" name="Table 11"/>
          <p:cNvGraphicFramePr>
            <a:graphicFrameLocks noGrp="1"/>
          </p:cNvGraphicFramePr>
          <p:nvPr>
            <p:ph type="tbl" idx="2"/>
          </p:nvPr>
        </p:nvGraphicFramePr>
        <p:xfrm>
          <a:off x="881380" y="1069975"/>
          <a:ext cx="7381240" cy="4805680"/>
        </p:xfrm>
        <a:graphic>
          <a:graphicData uri="http://schemas.openxmlformats.org/drawingml/2006/table">
            <a:tbl>
              <a:tblPr>
                <a:tableStyleId>{E9FCE016-6F50-4EFC-8628-2F600514C8FA}</a:tableStyleId>
              </a:tblPr>
              <a:tblGrid>
                <a:gridCol w="1662430"/>
                <a:gridCol w="1948815"/>
                <a:gridCol w="1198245"/>
                <a:gridCol w="939800"/>
                <a:gridCol w="737235"/>
                <a:gridCol w="894715"/>
              </a:tblGrid>
              <a:tr h="436880">
                <a:tc>
                  <a:txBody>
                    <a:bodyPr/>
                    <a:lstStyle/>
                    <a:p>
                      <a:pPr algn="ctr"/>
                      <a:r>
                        <a:rPr lang="sk-SK" sz="2000" dirty="0" smtClean="0"/>
                        <a:t>Name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2000" dirty="0" smtClean="0"/>
                        <a:t>Variable Number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2000" dirty="0" smtClean="0"/>
                        <a:t>Type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2000" dirty="0" smtClean="0"/>
                        <a:t>Format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2000" dirty="0" smtClean="0"/>
                        <a:t>Label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2000" dirty="0" smtClean="0"/>
                        <a:t>Length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AN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22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Numeric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F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BCS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40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Numeric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F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BD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24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Numeric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F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BODYSCR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39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Numeric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F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BONITER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13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Character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$CHAR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1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CALV_DAT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20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Numeric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DATE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CH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49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Numeric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F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CHH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50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Character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$CHAR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2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COWID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1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Character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$CHAR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14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DAM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5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Character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$CHAR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14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0" name="Footnote 1"/>
          <p:cNvSpPr>
            <a:spLocks noGrp="1"/>
          </p:cNvSpPr>
          <p:nvPr>
            <p:ph type="ftr" idx="4"/>
          </p:nvPr>
        </p:nvSpPr>
        <p:spPr>
          <a:xfrm>
            <a:off x="2400300" y="6362700"/>
            <a:ext cx="4343400" cy="266700"/>
          </a:xfrm>
        </p:spPr>
        <p:txBody>
          <a:bodyPr/>
          <a:lstStyle/>
          <a:p>
            <a:pPr algn="ctr"/>
            <a:r>
              <a:rPr lang="sk-SK" sz="900" dirty="0" smtClean="0">
                <a:solidFill>
                  <a:schemeClr val="tx1"/>
                </a:solidFill>
                <a:latin typeface="+mj-lt"/>
              </a:rPr>
              <a:t>Generated by the SAS System ('Local', X64_7PRO) on </a:t>
            </a:r>
            <a:r>
              <a:rPr lang="sk-SK" sz="900" dirty="0" smtClean="0">
                <a:solidFill>
                  <a:schemeClr val="tx1"/>
                </a:solidFill>
                <a:latin typeface="+mj-lt"/>
              </a:rPr>
              <a:t>2021, </a:t>
            </a:r>
            <a:r>
              <a:rPr lang="sk-SK" sz="900" dirty="0" smtClean="0">
                <a:solidFill>
                  <a:schemeClr val="tx1"/>
                </a:solidFill>
                <a:latin typeface="+mj-lt"/>
              </a:rPr>
              <a:t>mája 30 at 12:39:16 PM</a:t>
            </a:r>
            <a:endParaRPr lang="sk-SK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1" name="Slide Number Placeholder 1"/>
          <p:cNvSpPr>
            <a:spLocks noGrp="1"/>
          </p:cNvSpPr>
          <p:nvPr>
            <p:ph type="sldNum" idx="5"/>
          </p:nvPr>
        </p:nvSpPr>
        <p:spPr>
          <a:xfrm>
            <a:off x="6743700" y="6362700"/>
            <a:ext cx="2171700" cy="266700"/>
          </a:xfrm>
        </p:spPr>
        <p:txBody>
          <a:bodyPr/>
          <a:lstStyle/>
          <a:p>
            <a:pPr algn="r"/>
            <a:fld id="{4AF4F246-5C47-452F-A16B-3FA63FAFD325}" type="slidenum">
              <a:rPr lang="sk-SK" sz="900" dirty="0" smtClean="0">
                <a:solidFill>
                  <a:schemeClr val="tx1"/>
                </a:solidFill>
                <a:latin typeface="+mn-lt"/>
              </a:rPr>
              <a:pPr algn="r"/>
              <a:t>10</a:t>
            </a:fld>
            <a:endParaRPr lang="sk-SK" dirty="0">
              <a:solidFill>
                <a:schemeClr val="tx1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Title 1"/>
          <p:cNvSpPr>
            <a:spLocks noGrp="1"/>
          </p:cNvSpPr>
          <p:nvPr>
            <p:ph type="title" idx="1"/>
          </p:nvPr>
        </p:nvSpPr>
        <p:spPr>
          <a:xfrm>
            <a:off x="228600" y="228600"/>
            <a:ext cx="8686800" cy="777875"/>
          </a:xfrm>
        </p:spPr>
        <p:txBody>
          <a:bodyPr/>
          <a:lstStyle/>
          <a:p>
            <a:pPr algn="ctr"/>
            <a:r>
              <a:rPr lang="sk-SK" sz="4200" dirty="0" smtClean="0">
                <a:solidFill>
                  <a:schemeClr val="tx1"/>
                </a:solidFill>
                <a:latin typeface="+mj-lt"/>
              </a:rPr>
              <a:t>Variables in Table: DATANEW</a:t>
            </a:r>
            <a:endParaRPr lang="sk-SK" dirty="0">
              <a:solidFill>
                <a:schemeClr val="tx1"/>
              </a:solidFill>
              <a:latin typeface="+mj-lt"/>
            </a:endParaRPr>
          </a:p>
        </p:txBody>
      </p:sp>
      <p:graphicFrame>
        <p:nvGraphicFramePr>
          <p:cNvPr id="64" name="Table 12"/>
          <p:cNvGraphicFramePr>
            <a:graphicFrameLocks noGrp="1"/>
          </p:cNvGraphicFramePr>
          <p:nvPr>
            <p:ph type="tbl" idx="2"/>
          </p:nvPr>
        </p:nvGraphicFramePr>
        <p:xfrm>
          <a:off x="881380" y="1069975"/>
          <a:ext cx="7381240" cy="4805680"/>
        </p:xfrm>
        <a:graphic>
          <a:graphicData uri="http://schemas.openxmlformats.org/drawingml/2006/table">
            <a:tbl>
              <a:tblPr>
                <a:tableStyleId>{E9FCE016-6F50-4EFC-8628-2F600514C8FA}</a:tableStyleId>
              </a:tblPr>
              <a:tblGrid>
                <a:gridCol w="1662430"/>
                <a:gridCol w="1948815"/>
                <a:gridCol w="1198245"/>
                <a:gridCol w="939800"/>
                <a:gridCol w="737235"/>
                <a:gridCol w="894715"/>
              </a:tblGrid>
              <a:tr h="436880">
                <a:tc>
                  <a:txBody>
                    <a:bodyPr/>
                    <a:lstStyle/>
                    <a:p>
                      <a:pPr algn="ctr"/>
                      <a:r>
                        <a:rPr lang="sk-SK" sz="2000" dirty="0" smtClean="0"/>
                        <a:t>Name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2000" dirty="0" smtClean="0"/>
                        <a:t>Variable Number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2000" dirty="0" smtClean="0"/>
                        <a:t>Type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2000" dirty="0" smtClean="0"/>
                        <a:t>Format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2000" dirty="0" smtClean="0"/>
                        <a:t>Label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2000" dirty="0" smtClean="0"/>
                        <a:t>Length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DATD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6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Character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$CHAR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1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DATS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4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Character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$CHAR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1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DATUMN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2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Numeric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DATE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DNI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12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Character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$CHAR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1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EVAL_DAT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11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Numeric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DATE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FA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27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Numeric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F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FU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28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Numeric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F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HERD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7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Character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$CHAR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HERDROKMES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9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Character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$CHAR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14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HYS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10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Character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$CHAR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1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6" name="Footnote 1"/>
          <p:cNvSpPr>
            <a:spLocks noGrp="1"/>
          </p:cNvSpPr>
          <p:nvPr>
            <p:ph type="ftr" idx="4"/>
          </p:nvPr>
        </p:nvSpPr>
        <p:spPr>
          <a:xfrm>
            <a:off x="2400300" y="6362700"/>
            <a:ext cx="4343400" cy="266700"/>
          </a:xfrm>
        </p:spPr>
        <p:txBody>
          <a:bodyPr/>
          <a:lstStyle/>
          <a:p>
            <a:pPr algn="ctr"/>
            <a:r>
              <a:rPr lang="sk-SK" sz="900" dirty="0" smtClean="0">
                <a:solidFill>
                  <a:schemeClr val="tx1"/>
                </a:solidFill>
                <a:latin typeface="+mj-lt"/>
              </a:rPr>
              <a:t>Generated by the SAS System ('Local', X64_7PRO) on 2022, mája 30 at 12:39:16 PM</a:t>
            </a:r>
            <a:endParaRPr lang="sk-SK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7" name="Slide Number Placeholder 1"/>
          <p:cNvSpPr>
            <a:spLocks noGrp="1"/>
          </p:cNvSpPr>
          <p:nvPr>
            <p:ph type="sldNum" idx="5"/>
          </p:nvPr>
        </p:nvSpPr>
        <p:spPr>
          <a:xfrm>
            <a:off x="6743700" y="6362700"/>
            <a:ext cx="2171700" cy="266700"/>
          </a:xfrm>
        </p:spPr>
        <p:txBody>
          <a:bodyPr/>
          <a:lstStyle/>
          <a:p>
            <a:pPr algn="r"/>
            <a:fld id="{4AF4F246-5C47-452F-A16B-3FA63FAFD325}" type="slidenum">
              <a:rPr lang="sk-SK" sz="900" dirty="0" smtClean="0">
                <a:solidFill>
                  <a:schemeClr val="tx1"/>
                </a:solidFill>
                <a:latin typeface="+mn-lt"/>
              </a:rPr>
              <a:pPr algn="r"/>
              <a:t>11</a:t>
            </a:fld>
            <a:endParaRPr lang="sk-SK" dirty="0">
              <a:solidFill>
                <a:schemeClr val="tx1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Title 1"/>
          <p:cNvSpPr>
            <a:spLocks noGrp="1"/>
          </p:cNvSpPr>
          <p:nvPr>
            <p:ph type="title" idx="1"/>
          </p:nvPr>
        </p:nvSpPr>
        <p:spPr>
          <a:xfrm>
            <a:off x="228600" y="228600"/>
            <a:ext cx="8686800" cy="777875"/>
          </a:xfrm>
        </p:spPr>
        <p:txBody>
          <a:bodyPr/>
          <a:lstStyle/>
          <a:p>
            <a:pPr algn="ctr"/>
            <a:r>
              <a:rPr lang="sk-SK" sz="4200" dirty="0" smtClean="0">
                <a:solidFill>
                  <a:schemeClr val="tx1"/>
                </a:solidFill>
                <a:latin typeface="+mj-lt"/>
              </a:rPr>
              <a:t>Variables in Table: DATANEW</a:t>
            </a:r>
            <a:endParaRPr lang="sk-SK" dirty="0">
              <a:solidFill>
                <a:schemeClr val="tx1"/>
              </a:solidFill>
              <a:latin typeface="+mj-lt"/>
            </a:endParaRPr>
          </a:p>
        </p:txBody>
      </p:sp>
      <p:graphicFrame>
        <p:nvGraphicFramePr>
          <p:cNvPr id="70" name="Table 13"/>
          <p:cNvGraphicFramePr>
            <a:graphicFrameLocks noGrp="1"/>
          </p:cNvGraphicFramePr>
          <p:nvPr>
            <p:ph type="tbl" idx="2"/>
          </p:nvPr>
        </p:nvGraphicFramePr>
        <p:xfrm>
          <a:off x="881380" y="1069975"/>
          <a:ext cx="7381240" cy="4805680"/>
        </p:xfrm>
        <a:graphic>
          <a:graphicData uri="http://schemas.openxmlformats.org/drawingml/2006/table">
            <a:tbl>
              <a:tblPr>
                <a:tableStyleId>{E9FCE016-6F50-4EFC-8628-2F600514C8FA}</a:tableStyleId>
              </a:tblPr>
              <a:tblGrid>
                <a:gridCol w="1662430"/>
                <a:gridCol w="1948815"/>
                <a:gridCol w="1198245"/>
                <a:gridCol w="939800"/>
                <a:gridCol w="737235"/>
                <a:gridCol w="894715"/>
              </a:tblGrid>
              <a:tr h="436880">
                <a:tc>
                  <a:txBody>
                    <a:bodyPr/>
                    <a:lstStyle/>
                    <a:p>
                      <a:pPr algn="ctr"/>
                      <a:r>
                        <a:rPr lang="sk-SK" sz="2000" dirty="0" smtClean="0"/>
                        <a:t>Name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2000" dirty="0" smtClean="0"/>
                        <a:t>Variable Number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2000" dirty="0" smtClean="0"/>
                        <a:t>Type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2000" dirty="0" smtClean="0"/>
                        <a:t>Format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2000" dirty="0" smtClean="0"/>
                        <a:t>Label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2000" dirty="0" smtClean="0"/>
                        <a:t>Length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KO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45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Numeric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F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KOH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46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Character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$CHAR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2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LG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26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Numeric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F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LRV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36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Numeric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F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MIS1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37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Numeric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F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MIS2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38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Numeric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F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MP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43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Numeric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F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MPH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44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Character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$CHAR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2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PTYP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16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Character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$CHAR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1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RA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25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Numeric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F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2" name="Footnote 1"/>
          <p:cNvSpPr>
            <a:spLocks noGrp="1"/>
          </p:cNvSpPr>
          <p:nvPr>
            <p:ph type="ftr" idx="4"/>
          </p:nvPr>
        </p:nvSpPr>
        <p:spPr>
          <a:xfrm>
            <a:off x="2400300" y="6362700"/>
            <a:ext cx="4343400" cy="266700"/>
          </a:xfrm>
        </p:spPr>
        <p:txBody>
          <a:bodyPr/>
          <a:lstStyle/>
          <a:p>
            <a:pPr algn="ctr"/>
            <a:r>
              <a:rPr lang="sk-SK" sz="900" dirty="0" smtClean="0">
                <a:solidFill>
                  <a:schemeClr val="tx1"/>
                </a:solidFill>
                <a:latin typeface="+mj-lt"/>
              </a:rPr>
              <a:t>Generated by the SAS System ('Local', X64_7PRO) on </a:t>
            </a:r>
            <a:r>
              <a:rPr lang="sk-SK" sz="900" dirty="0" smtClean="0">
                <a:solidFill>
                  <a:schemeClr val="tx1"/>
                </a:solidFill>
                <a:latin typeface="+mj-lt"/>
              </a:rPr>
              <a:t>2021, </a:t>
            </a:r>
            <a:r>
              <a:rPr lang="sk-SK" sz="900" dirty="0" smtClean="0">
                <a:solidFill>
                  <a:schemeClr val="tx1"/>
                </a:solidFill>
                <a:latin typeface="+mj-lt"/>
              </a:rPr>
              <a:t>mája 30 at 12:39:16 PM</a:t>
            </a:r>
            <a:endParaRPr lang="sk-SK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73" name="Slide Number Placeholder 1"/>
          <p:cNvSpPr>
            <a:spLocks noGrp="1"/>
          </p:cNvSpPr>
          <p:nvPr>
            <p:ph type="sldNum" idx="5"/>
          </p:nvPr>
        </p:nvSpPr>
        <p:spPr>
          <a:xfrm>
            <a:off x="6743700" y="6362700"/>
            <a:ext cx="2171700" cy="266700"/>
          </a:xfrm>
        </p:spPr>
        <p:txBody>
          <a:bodyPr/>
          <a:lstStyle/>
          <a:p>
            <a:pPr algn="r"/>
            <a:fld id="{4AF4F246-5C47-452F-A16B-3FA63FAFD325}" type="slidenum">
              <a:rPr lang="sk-SK" sz="900" dirty="0" smtClean="0">
                <a:solidFill>
                  <a:schemeClr val="tx1"/>
                </a:solidFill>
                <a:latin typeface="+mn-lt"/>
              </a:rPr>
              <a:pPr algn="r"/>
              <a:t>12</a:t>
            </a:fld>
            <a:endParaRPr lang="sk-SK" dirty="0">
              <a:solidFill>
                <a:schemeClr val="tx1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Title 1"/>
          <p:cNvSpPr>
            <a:spLocks noGrp="1"/>
          </p:cNvSpPr>
          <p:nvPr>
            <p:ph type="title" idx="1"/>
          </p:nvPr>
        </p:nvSpPr>
        <p:spPr>
          <a:xfrm>
            <a:off x="228600" y="228600"/>
            <a:ext cx="8686800" cy="777875"/>
          </a:xfrm>
        </p:spPr>
        <p:txBody>
          <a:bodyPr/>
          <a:lstStyle/>
          <a:p>
            <a:pPr algn="ctr"/>
            <a:r>
              <a:rPr lang="sk-SK" sz="4200" dirty="0" smtClean="0">
                <a:solidFill>
                  <a:schemeClr val="tx1"/>
                </a:solidFill>
                <a:latin typeface="+mj-lt"/>
              </a:rPr>
              <a:t>Variables in Table: DATANEW</a:t>
            </a:r>
            <a:endParaRPr lang="sk-SK" dirty="0">
              <a:solidFill>
                <a:schemeClr val="tx1"/>
              </a:solidFill>
              <a:latin typeface="+mj-lt"/>
            </a:endParaRPr>
          </a:p>
        </p:txBody>
      </p:sp>
      <p:graphicFrame>
        <p:nvGraphicFramePr>
          <p:cNvPr id="76" name="Table 14"/>
          <p:cNvGraphicFramePr>
            <a:graphicFrameLocks noGrp="1"/>
          </p:cNvGraphicFramePr>
          <p:nvPr>
            <p:ph type="tbl" idx="2"/>
          </p:nvPr>
        </p:nvGraphicFramePr>
        <p:xfrm>
          <a:off x="881380" y="1069975"/>
          <a:ext cx="7381240" cy="4805680"/>
        </p:xfrm>
        <a:graphic>
          <a:graphicData uri="http://schemas.openxmlformats.org/drawingml/2006/table">
            <a:tbl>
              <a:tblPr>
                <a:tableStyleId>{E9FCE016-6F50-4EFC-8628-2F600514C8FA}</a:tableStyleId>
              </a:tblPr>
              <a:tblGrid>
                <a:gridCol w="1662430"/>
                <a:gridCol w="1948815"/>
                <a:gridCol w="1198245"/>
                <a:gridCol w="939800"/>
                <a:gridCol w="737235"/>
                <a:gridCol w="894715"/>
              </a:tblGrid>
              <a:tr h="436880">
                <a:tc>
                  <a:txBody>
                    <a:bodyPr/>
                    <a:lstStyle/>
                    <a:p>
                      <a:pPr algn="ctr"/>
                      <a:r>
                        <a:rPr lang="sk-SK" sz="2000" dirty="0" smtClean="0"/>
                        <a:t>Name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2000" dirty="0" smtClean="0"/>
                        <a:t>Variable Number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2000" dirty="0" smtClean="0"/>
                        <a:t>Type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2000" dirty="0" smtClean="0"/>
                        <a:t>Format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2000" dirty="0" smtClean="0"/>
                        <a:t>Label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2000" dirty="0" smtClean="0"/>
                        <a:t>Length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ROKMES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Character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$CHAR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6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RUH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31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Numeric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F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RUW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32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Numeric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F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RW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35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Numeric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F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SIRE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3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Character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$CHAR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14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SR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23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Numeric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F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ST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41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Numeric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F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STA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21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Numeric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F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STAGE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14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Character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$CHAR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1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STAGES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15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Character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$CHAR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1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8" name="Footnote 1"/>
          <p:cNvSpPr>
            <a:spLocks noGrp="1"/>
          </p:cNvSpPr>
          <p:nvPr>
            <p:ph type="ftr" idx="4"/>
          </p:nvPr>
        </p:nvSpPr>
        <p:spPr>
          <a:xfrm>
            <a:off x="2400300" y="6362700"/>
            <a:ext cx="4343400" cy="266700"/>
          </a:xfrm>
        </p:spPr>
        <p:txBody>
          <a:bodyPr/>
          <a:lstStyle/>
          <a:p>
            <a:pPr algn="ctr"/>
            <a:r>
              <a:rPr lang="sk-SK" sz="900" dirty="0" smtClean="0">
                <a:solidFill>
                  <a:schemeClr val="tx1"/>
                </a:solidFill>
                <a:latin typeface="+mj-lt"/>
              </a:rPr>
              <a:t>Generated by the SAS System ('Local', X64_7PRO) on </a:t>
            </a:r>
            <a:r>
              <a:rPr lang="sk-SK" sz="900" dirty="0" smtClean="0">
                <a:solidFill>
                  <a:schemeClr val="tx1"/>
                </a:solidFill>
                <a:latin typeface="+mj-lt"/>
              </a:rPr>
              <a:t>2021, </a:t>
            </a:r>
            <a:r>
              <a:rPr lang="sk-SK" sz="900" dirty="0" smtClean="0">
                <a:solidFill>
                  <a:schemeClr val="tx1"/>
                </a:solidFill>
                <a:latin typeface="+mj-lt"/>
              </a:rPr>
              <a:t>mája 30 at 12:39:16 PM</a:t>
            </a:r>
            <a:endParaRPr lang="sk-SK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79" name="Slide Number Placeholder 1"/>
          <p:cNvSpPr>
            <a:spLocks noGrp="1"/>
          </p:cNvSpPr>
          <p:nvPr>
            <p:ph type="sldNum" idx="5"/>
          </p:nvPr>
        </p:nvSpPr>
        <p:spPr>
          <a:xfrm>
            <a:off x="6743700" y="6362700"/>
            <a:ext cx="2171700" cy="266700"/>
          </a:xfrm>
        </p:spPr>
        <p:txBody>
          <a:bodyPr/>
          <a:lstStyle/>
          <a:p>
            <a:pPr algn="r"/>
            <a:fld id="{4AF4F246-5C47-452F-A16B-3FA63FAFD325}" type="slidenum">
              <a:rPr lang="sk-SK" sz="900" dirty="0" smtClean="0">
                <a:solidFill>
                  <a:schemeClr val="tx1"/>
                </a:solidFill>
                <a:latin typeface="+mn-lt"/>
              </a:rPr>
              <a:pPr algn="r"/>
              <a:t>13</a:t>
            </a:fld>
            <a:endParaRPr lang="sk-SK" dirty="0">
              <a:solidFill>
                <a:schemeClr val="tx1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Title 1"/>
          <p:cNvSpPr>
            <a:spLocks noGrp="1"/>
          </p:cNvSpPr>
          <p:nvPr>
            <p:ph type="title" idx="1"/>
          </p:nvPr>
        </p:nvSpPr>
        <p:spPr>
          <a:xfrm>
            <a:off x="228600" y="228600"/>
            <a:ext cx="8686800" cy="777875"/>
          </a:xfrm>
        </p:spPr>
        <p:txBody>
          <a:bodyPr/>
          <a:lstStyle/>
          <a:p>
            <a:pPr algn="ctr"/>
            <a:r>
              <a:rPr lang="sk-SK" sz="4200" dirty="0" smtClean="0">
                <a:solidFill>
                  <a:schemeClr val="tx1"/>
                </a:solidFill>
                <a:latin typeface="+mj-lt"/>
              </a:rPr>
              <a:t>Variables in Table: DATANEW</a:t>
            </a:r>
            <a:endParaRPr lang="sk-SK" dirty="0">
              <a:solidFill>
                <a:schemeClr val="tx1"/>
              </a:solidFill>
              <a:latin typeface="+mj-lt"/>
            </a:endParaRPr>
          </a:p>
        </p:txBody>
      </p:sp>
      <p:graphicFrame>
        <p:nvGraphicFramePr>
          <p:cNvPr id="82" name="Table 15"/>
          <p:cNvGraphicFramePr>
            <a:graphicFrameLocks noGrp="1"/>
          </p:cNvGraphicFramePr>
          <p:nvPr>
            <p:ph type="tbl" idx="2"/>
          </p:nvPr>
        </p:nvGraphicFramePr>
        <p:xfrm>
          <a:off x="881380" y="1069975"/>
          <a:ext cx="7381240" cy="4805680"/>
        </p:xfrm>
        <a:graphic>
          <a:graphicData uri="http://schemas.openxmlformats.org/drawingml/2006/table">
            <a:tbl>
              <a:tblPr>
                <a:tableStyleId>{E9FCE016-6F50-4EFC-8628-2F600514C8FA}</a:tableStyleId>
              </a:tblPr>
              <a:tblGrid>
                <a:gridCol w="1662430"/>
                <a:gridCol w="1948815"/>
                <a:gridCol w="1198245"/>
                <a:gridCol w="939800"/>
                <a:gridCol w="737235"/>
                <a:gridCol w="894715"/>
              </a:tblGrid>
              <a:tr h="436880">
                <a:tc>
                  <a:txBody>
                    <a:bodyPr/>
                    <a:lstStyle/>
                    <a:p>
                      <a:pPr algn="ctr"/>
                      <a:r>
                        <a:rPr lang="sk-SK" sz="2000" dirty="0" smtClean="0"/>
                        <a:t>Name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2000" dirty="0" smtClean="0"/>
                        <a:t>Variable Number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2000" dirty="0" smtClean="0"/>
                        <a:t>Type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2000" dirty="0" smtClean="0"/>
                        <a:t>Format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2000" dirty="0" smtClean="0"/>
                        <a:t>Label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2000" dirty="0" smtClean="0"/>
                        <a:t>Length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STH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42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Character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$CHAR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2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TL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30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Numeric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F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TP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29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Numeric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F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UD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34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Numeric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F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US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33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Numeric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F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VE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47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Numeric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F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VEH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48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Character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$CHAR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2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VEK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17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Numeric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F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VEKM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18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Numeric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F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VEKS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19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Character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$CHAR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1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4" name="Footnote 1"/>
          <p:cNvSpPr>
            <a:spLocks noGrp="1"/>
          </p:cNvSpPr>
          <p:nvPr>
            <p:ph type="ftr" idx="4"/>
          </p:nvPr>
        </p:nvSpPr>
        <p:spPr>
          <a:xfrm>
            <a:off x="2400300" y="6362700"/>
            <a:ext cx="4343400" cy="266700"/>
          </a:xfrm>
        </p:spPr>
        <p:txBody>
          <a:bodyPr/>
          <a:lstStyle/>
          <a:p>
            <a:pPr algn="ctr"/>
            <a:r>
              <a:rPr lang="sk-SK" sz="900" dirty="0" smtClean="0">
                <a:solidFill>
                  <a:schemeClr val="tx1"/>
                </a:solidFill>
                <a:latin typeface="+mj-lt"/>
              </a:rPr>
              <a:t>Generated by the SAS System ('Local', X64_7PRO) on </a:t>
            </a:r>
            <a:r>
              <a:rPr lang="sk-SK" sz="900" dirty="0" smtClean="0">
                <a:solidFill>
                  <a:schemeClr val="tx1"/>
                </a:solidFill>
                <a:latin typeface="+mj-lt"/>
              </a:rPr>
              <a:t>2021, </a:t>
            </a:r>
            <a:r>
              <a:rPr lang="sk-SK" sz="900" dirty="0" smtClean="0">
                <a:solidFill>
                  <a:schemeClr val="tx1"/>
                </a:solidFill>
                <a:latin typeface="+mj-lt"/>
              </a:rPr>
              <a:t>mája 30 at 12:39:16 PM</a:t>
            </a:r>
            <a:endParaRPr lang="sk-SK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85" name="Slide Number Placeholder 1"/>
          <p:cNvSpPr>
            <a:spLocks noGrp="1"/>
          </p:cNvSpPr>
          <p:nvPr>
            <p:ph type="sldNum" idx="5"/>
          </p:nvPr>
        </p:nvSpPr>
        <p:spPr>
          <a:xfrm>
            <a:off x="6743700" y="6362700"/>
            <a:ext cx="2171700" cy="266700"/>
          </a:xfrm>
        </p:spPr>
        <p:txBody>
          <a:bodyPr/>
          <a:lstStyle/>
          <a:p>
            <a:pPr algn="r"/>
            <a:fld id="{4AF4F246-5C47-452F-A16B-3FA63FAFD325}" type="slidenum">
              <a:rPr lang="sk-SK" sz="900" dirty="0" smtClean="0">
                <a:solidFill>
                  <a:schemeClr val="tx1"/>
                </a:solidFill>
                <a:latin typeface="+mn-lt"/>
              </a:rPr>
              <a:pPr algn="r"/>
              <a:t>14</a:t>
            </a:fld>
            <a:endParaRPr lang="sk-SK" dirty="0">
              <a:solidFill>
                <a:schemeClr val="tx1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c Title 1"/>
          <p:cNvSpPr txBox="1">
            <a:spLocks noGrp="1"/>
          </p:cNvSpPr>
          <p:nvPr/>
        </p:nvSpPr>
        <p:spPr>
          <a:xfrm>
            <a:off x="228600" y="228600"/>
            <a:ext cx="8686800" cy="43688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sk-SK" sz="2000" dirty="0" smtClean="0">
                <a:solidFill>
                  <a:schemeClr val="tx1"/>
                </a:solidFill>
                <a:latin typeface="+mn-lt"/>
              </a:rPr>
              <a:t>The DATASETS Procedure</a:t>
            </a:r>
            <a:endParaRPr lang="sk-SK" dirty="0">
              <a:solidFill>
                <a:schemeClr val="tx1"/>
              </a:solidFill>
              <a:latin typeface="+mn-lt"/>
            </a:endParaRPr>
          </a:p>
        </p:txBody>
      </p:sp>
      <p:graphicFrame>
        <p:nvGraphicFramePr>
          <p:cNvPr id="9" name="Table 2"/>
          <p:cNvGraphicFramePr>
            <a:graphicFrameLocks noGrp="1"/>
          </p:cNvGraphicFramePr>
          <p:nvPr>
            <p:ph type="tbl" idx="1"/>
          </p:nvPr>
        </p:nvGraphicFramePr>
        <p:xfrm>
          <a:off x="298450" y="728980"/>
          <a:ext cx="8547100" cy="4424680"/>
        </p:xfrm>
        <a:graphic>
          <a:graphicData uri="http://schemas.openxmlformats.org/drawingml/2006/table">
            <a:tbl>
              <a:tblPr>
                <a:tableStyleId>{E9FCE016-6F50-4EFC-8628-2F600514C8FA}</a:tableStyleId>
              </a:tblPr>
              <a:tblGrid>
                <a:gridCol w="2310765"/>
                <a:gridCol w="6236335"/>
              </a:tblGrid>
              <a:tr h="436880">
                <a:tc gridSpan="2">
                  <a:txBody>
                    <a:bodyPr/>
                    <a:lstStyle/>
                    <a:p>
                      <a:pPr algn="ctr"/>
                      <a:r>
                        <a:rPr lang="sk-SK" sz="2000" dirty="0" smtClean="0"/>
                        <a:t>Engine/Host Dependent Information</a:t>
                      </a:r>
                      <a:endParaRPr lang="sk-SK" dirty="0"/>
                    </a:p>
                  </a:txBody>
                  <a:tcPr anchor="b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Data Set Page Size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65536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6760"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Number of Data Set</a:t>
                      </a:r>
                      <a:r>
                        <a:rPr lang="sk-SK" smtClean="0"/>
                        <a:t/>
                      </a:r>
                      <a:br>
                        <a:rPr lang="sk-SK" smtClean="0"/>
                      </a:br>
                      <a:r>
                        <a:rPr lang="sk-SK" sz="2000" dirty="0" smtClean="0"/>
                        <a:t>Pages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15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First Data Page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1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Max Obs per Page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194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6760"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Obs in First Data</a:t>
                      </a:r>
                      <a:r>
                        <a:rPr lang="sk-SK" smtClean="0"/>
                        <a:t/>
                      </a:r>
                      <a:br>
                        <a:rPr lang="sk-SK" smtClean="0"/>
                      </a:br>
                      <a:r>
                        <a:rPr lang="sk-SK" sz="2000" dirty="0" smtClean="0"/>
                        <a:t>Page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176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6760"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Number of Data Set</a:t>
                      </a:r>
                      <a:r>
                        <a:rPr lang="sk-SK" smtClean="0"/>
                        <a:t/>
                      </a:r>
                      <a:br>
                        <a:rPr lang="sk-SK" smtClean="0"/>
                      </a:br>
                      <a:r>
                        <a:rPr lang="sk-SK" sz="2000" dirty="0" smtClean="0"/>
                        <a:t>Repairs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0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ExtendObsCounter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YES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1" name="Footnote 1"/>
          <p:cNvSpPr>
            <a:spLocks noGrp="1"/>
          </p:cNvSpPr>
          <p:nvPr>
            <p:ph type="ftr" idx="3"/>
          </p:nvPr>
        </p:nvSpPr>
        <p:spPr>
          <a:xfrm>
            <a:off x="2400300" y="6362700"/>
            <a:ext cx="4343400" cy="266700"/>
          </a:xfrm>
        </p:spPr>
        <p:txBody>
          <a:bodyPr/>
          <a:lstStyle/>
          <a:p>
            <a:pPr algn="ctr"/>
            <a:r>
              <a:rPr lang="sk-SK" sz="900" dirty="0" smtClean="0">
                <a:solidFill>
                  <a:schemeClr val="tx1"/>
                </a:solidFill>
                <a:latin typeface="+mj-lt"/>
              </a:rPr>
              <a:t>Generated by the SAS System ('Local', X64_7PRO) on </a:t>
            </a:r>
            <a:r>
              <a:rPr lang="sk-SK" sz="900" dirty="0" smtClean="0">
                <a:solidFill>
                  <a:schemeClr val="tx1"/>
                </a:solidFill>
                <a:latin typeface="+mj-lt"/>
              </a:rPr>
              <a:t>2021, </a:t>
            </a:r>
            <a:r>
              <a:rPr lang="sk-SK" sz="900" dirty="0" smtClean="0">
                <a:solidFill>
                  <a:schemeClr val="tx1"/>
                </a:solidFill>
                <a:latin typeface="+mj-lt"/>
              </a:rPr>
              <a:t>mája 30 at 12:39:16 PM</a:t>
            </a:r>
            <a:endParaRPr lang="sk-SK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2" name="Slide Number Placeholder 1"/>
          <p:cNvSpPr>
            <a:spLocks noGrp="1"/>
          </p:cNvSpPr>
          <p:nvPr>
            <p:ph type="sldNum" idx="4"/>
          </p:nvPr>
        </p:nvSpPr>
        <p:spPr>
          <a:xfrm>
            <a:off x="6743700" y="6362700"/>
            <a:ext cx="2171700" cy="266700"/>
          </a:xfrm>
        </p:spPr>
        <p:txBody>
          <a:bodyPr/>
          <a:lstStyle/>
          <a:p>
            <a:pPr algn="r"/>
            <a:fld id="{4AF4F246-5C47-452F-A16B-3FA63FAFD325}" type="slidenum">
              <a:rPr lang="sk-SK" sz="900" dirty="0" smtClean="0">
                <a:solidFill>
                  <a:schemeClr val="tx1"/>
                </a:solidFill>
                <a:latin typeface="+mn-lt"/>
              </a:rPr>
              <a:pPr algn="r"/>
              <a:t>2</a:t>
            </a:fld>
            <a:endParaRPr lang="sk-SK" dirty="0">
              <a:solidFill>
                <a:schemeClr val="tx1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roc Title 1"/>
          <p:cNvSpPr txBox="1">
            <a:spLocks noGrp="1"/>
          </p:cNvSpPr>
          <p:nvPr/>
        </p:nvSpPr>
        <p:spPr>
          <a:xfrm>
            <a:off x="228600" y="228600"/>
            <a:ext cx="8686800" cy="43688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sk-SK" sz="2000" dirty="0" smtClean="0">
                <a:solidFill>
                  <a:schemeClr val="tx1"/>
                </a:solidFill>
                <a:latin typeface="+mn-lt"/>
              </a:rPr>
              <a:t>The DATASETS Procedure</a:t>
            </a:r>
            <a:endParaRPr lang="sk-SK" dirty="0">
              <a:solidFill>
                <a:schemeClr val="tx1"/>
              </a:solidFill>
              <a:latin typeface="+mn-lt"/>
            </a:endParaRPr>
          </a:p>
        </p:txBody>
      </p:sp>
      <p:graphicFrame>
        <p:nvGraphicFramePr>
          <p:cNvPr id="15" name="Table 3"/>
          <p:cNvGraphicFramePr>
            <a:graphicFrameLocks noGrp="1"/>
          </p:cNvGraphicFramePr>
          <p:nvPr>
            <p:ph type="tbl" idx="1"/>
          </p:nvPr>
        </p:nvGraphicFramePr>
        <p:xfrm>
          <a:off x="298450" y="728980"/>
          <a:ext cx="8547100" cy="2677160"/>
        </p:xfrm>
        <a:graphic>
          <a:graphicData uri="http://schemas.openxmlformats.org/drawingml/2006/table">
            <a:tbl>
              <a:tblPr>
                <a:tableStyleId>{E9FCE016-6F50-4EFC-8628-2F600514C8FA}</a:tableStyleId>
              </a:tblPr>
              <a:tblGrid>
                <a:gridCol w="2310765"/>
                <a:gridCol w="6236335"/>
              </a:tblGrid>
              <a:tr h="436880">
                <a:tc gridSpan="2">
                  <a:txBody>
                    <a:bodyPr/>
                    <a:lstStyle/>
                    <a:p>
                      <a:pPr algn="ctr"/>
                      <a:r>
                        <a:rPr lang="sk-SK" sz="2000" dirty="0" smtClean="0"/>
                        <a:t>Engine/Host Dependent Information</a:t>
                      </a:r>
                      <a:endParaRPr lang="sk-SK" dirty="0"/>
                    </a:p>
                  </a:txBody>
                  <a:tcPr anchor="b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</a:tr>
              <a:tr h="1366520"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Filename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C:\Users\SPU\AppData\Roaming\SAS\Enterprise</a:t>
                      </a:r>
                      <a:r>
                        <a:rPr lang="sk-SK" smtClean="0"/>
                        <a:t/>
                      </a:r>
                      <a:br>
                        <a:rPr lang="sk-SK" smtClean="0"/>
                      </a:br>
                      <a:r>
                        <a:rPr lang="sk-SK" sz="2000" dirty="0" smtClean="0"/>
                        <a:t>Guide\EGTEMP\SEG-6160-4ede0276\contents\SAS</a:t>
                      </a:r>
                      <a:r>
                        <a:rPr lang="sk-SK" smtClean="0"/>
                        <a:t/>
                      </a:r>
                      <a:br>
                        <a:rPr lang="sk-SK" smtClean="0"/>
                      </a:br>
                      <a:r>
                        <a:rPr lang="sk-SK" sz="2000" dirty="0" smtClean="0"/>
                        <a:t>Temporary</a:t>
                      </a:r>
                      <a:r>
                        <a:rPr lang="sk-SK" smtClean="0"/>
                        <a:t/>
                      </a:r>
                      <a:br>
                        <a:rPr lang="sk-SK" smtClean="0"/>
                      </a:br>
                      <a:r>
                        <a:rPr lang="sk-SK" sz="2000" dirty="0" smtClean="0"/>
                        <a:t>Files\_TD5920_SPU-HPZ800_02_\Prc2\datanew.sas7bdat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Release Created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9.0401M3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Host Created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X64_7PRO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7" name="Footnote 1"/>
          <p:cNvSpPr>
            <a:spLocks noGrp="1"/>
          </p:cNvSpPr>
          <p:nvPr>
            <p:ph type="ftr" idx="3"/>
          </p:nvPr>
        </p:nvSpPr>
        <p:spPr>
          <a:xfrm>
            <a:off x="2400300" y="6362700"/>
            <a:ext cx="4343400" cy="266700"/>
          </a:xfrm>
        </p:spPr>
        <p:txBody>
          <a:bodyPr/>
          <a:lstStyle/>
          <a:p>
            <a:pPr algn="ctr"/>
            <a:r>
              <a:rPr lang="sk-SK" sz="900" dirty="0" smtClean="0">
                <a:solidFill>
                  <a:schemeClr val="tx1"/>
                </a:solidFill>
                <a:latin typeface="+mj-lt"/>
              </a:rPr>
              <a:t>Generated by the SAS System ('Local', X64_7PRO) on </a:t>
            </a:r>
            <a:r>
              <a:rPr lang="sk-SK" sz="900" dirty="0" smtClean="0">
                <a:solidFill>
                  <a:schemeClr val="tx1"/>
                </a:solidFill>
                <a:latin typeface="+mj-lt"/>
              </a:rPr>
              <a:t>2021, </a:t>
            </a:r>
            <a:r>
              <a:rPr lang="sk-SK" sz="900" dirty="0" smtClean="0">
                <a:solidFill>
                  <a:schemeClr val="tx1"/>
                </a:solidFill>
                <a:latin typeface="+mj-lt"/>
              </a:rPr>
              <a:t>mája 30 at 12:39:16 PM</a:t>
            </a:r>
            <a:endParaRPr lang="sk-SK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8" name="Slide Number Placeholder 1"/>
          <p:cNvSpPr>
            <a:spLocks noGrp="1"/>
          </p:cNvSpPr>
          <p:nvPr>
            <p:ph type="sldNum" idx="4"/>
          </p:nvPr>
        </p:nvSpPr>
        <p:spPr>
          <a:xfrm>
            <a:off x="6743700" y="6362700"/>
            <a:ext cx="2171700" cy="266700"/>
          </a:xfrm>
        </p:spPr>
        <p:txBody>
          <a:bodyPr/>
          <a:lstStyle/>
          <a:p>
            <a:pPr algn="r"/>
            <a:fld id="{4AF4F246-5C47-452F-A16B-3FA63FAFD325}" type="slidenum">
              <a:rPr lang="sk-SK" sz="900" dirty="0" smtClean="0">
                <a:solidFill>
                  <a:schemeClr val="tx1"/>
                </a:solidFill>
                <a:latin typeface="+mn-lt"/>
              </a:rPr>
              <a:pPr algn="r"/>
              <a:t>3</a:t>
            </a:fld>
            <a:endParaRPr lang="sk-SK" dirty="0">
              <a:solidFill>
                <a:schemeClr val="tx1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roc Title 1"/>
          <p:cNvSpPr txBox="1">
            <a:spLocks noGrp="1"/>
          </p:cNvSpPr>
          <p:nvPr/>
        </p:nvSpPr>
        <p:spPr>
          <a:xfrm>
            <a:off x="228600" y="228600"/>
            <a:ext cx="8686800" cy="43688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sk-SK" sz="2000" dirty="0" smtClean="0">
                <a:solidFill>
                  <a:schemeClr val="tx1"/>
                </a:solidFill>
                <a:latin typeface="+mn-lt"/>
              </a:rPr>
              <a:t>The DATASETS Procedure</a:t>
            </a:r>
            <a:endParaRPr lang="sk-SK" dirty="0">
              <a:solidFill>
                <a:schemeClr val="tx1"/>
              </a:solidFill>
              <a:latin typeface="+mn-lt"/>
            </a:endParaRPr>
          </a:p>
        </p:txBody>
      </p:sp>
      <p:graphicFrame>
        <p:nvGraphicFramePr>
          <p:cNvPr id="21" name="Table 4"/>
          <p:cNvGraphicFramePr>
            <a:graphicFrameLocks noGrp="1"/>
          </p:cNvGraphicFramePr>
          <p:nvPr>
            <p:ph type="tbl" idx="1"/>
          </p:nvPr>
        </p:nvGraphicFramePr>
        <p:xfrm>
          <a:off x="1231900" y="728980"/>
          <a:ext cx="6679565" cy="5242560"/>
        </p:xfrm>
        <a:graphic>
          <a:graphicData uri="http://schemas.openxmlformats.org/drawingml/2006/table">
            <a:tbl>
              <a:tblPr>
                <a:tableStyleId>{E9FCE016-6F50-4EFC-8628-2F600514C8FA}</a:tableStyleId>
              </a:tblPr>
              <a:tblGrid>
                <a:gridCol w="859790"/>
                <a:gridCol w="1662430"/>
                <a:gridCol w="859790"/>
                <a:gridCol w="859155"/>
                <a:gridCol w="1219200"/>
                <a:gridCol w="1219200"/>
              </a:tblGrid>
              <a:tr h="436880">
                <a:tc gridSpan="6">
                  <a:txBody>
                    <a:bodyPr/>
                    <a:lstStyle/>
                    <a:p>
                      <a:pPr algn="ctr"/>
                      <a:r>
                        <a:rPr lang="sk-SK" sz="2000" dirty="0" smtClean="0"/>
                        <a:t>Alphabetic List of Variables and Attributes</a:t>
                      </a:r>
                      <a:endParaRPr lang="sk-SK" dirty="0"/>
                    </a:p>
                  </a:txBody>
                  <a:tcPr anchor="b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#</a:t>
                      </a:r>
                      <a:endParaRPr lang="sk-SK" dirty="0"/>
                    </a:p>
                  </a:txBody>
                  <a:tcPr anchor="b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Variable</a:t>
                      </a:r>
                      <a:endParaRPr lang="sk-SK" dirty="0"/>
                    </a:p>
                  </a:txBody>
                  <a:tcPr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Type</a:t>
                      </a:r>
                      <a:endParaRPr lang="sk-SK" dirty="0"/>
                    </a:p>
                  </a:txBody>
                  <a:tcPr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Len</a:t>
                      </a:r>
                      <a:endParaRPr lang="sk-SK" dirty="0"/>
                    </a:p>
                  </a:txBody>
                  <a:tcPr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Format</a:t>
                      </a:r>
                      <a:endParaRPr lang="sk-SK" dirty="0"/>
                    </a:p>
                  </a:txBody>
                  <a:tcPr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Informat</a:t>
                      </a:r>
                      <a:endParaRPr lang="sk-SK" dirty="0"/>
                    </a:p>
                  </a:txBody>
                  <a:tcPr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22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AN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Num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F12.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BEST12.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40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BCS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Num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F12.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BEST12.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24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BD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Num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F12.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BEST12.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39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BODYSCR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Num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F12.2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BEST12.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13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BONITER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Char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1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$CHAR1.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$CHAR1.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20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CALV_DAT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Num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DATE9.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DATE9.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49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CH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Num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F12.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BEST12.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50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CHH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Char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2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$CHAR2.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$CHAR2.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1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COWID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Char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14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$CHAR14.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$CHAR14.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5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DAM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Char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14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$CHAR14.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$CHAR14.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3" name="Footnote 1"/>
          <p:cNvSpPr>
            <a:spLocks noGrp="1"/>
          </p:cNvSpPr>
          <p:nvPr>
            <p:ph type="ftr" idx="3"/>
          </p:nvPr>
        </p:nvSpPr>
        <p:spPr>
          <a:xfrm>
            <a:off x="2400300" y="6362700"/>
            <a:ext cx="4343400" cy="266700"/>
          </a:xfrm>
        </p:spPr>
        <p:txBody>
          <a:bodyPr/>
          <a:lstStyle/>
          <a:p>
            <a:pPr algn="ctr"/>
            <a:r>
              <a:rPr lang="sk-SK" sz="900" dirty="0" smtClean="0">
                <a:solidFill>
                  <a:schemeClr val="tx1"/>
                </a:solidFill>
                <a:latin typeface="+mj-lt"/>
              </a:rPr>
              <a:t>Generated by the SAS System ('Local', X64_7PRO) on </a:t>
            </a:r>
            <a:r>
              <a:rPr lang="sk-SK" sz="900" dirty="0" smtClean="0">
                <a:solidFill>
                  <a:schemeClr val="tx1"/>
                </a:solidFill>
                <a:latin typeface="+mj-lt"/>
              </a:rPr>
              <a:t>2021, </a:t>
            </a:r>
            <a:r>
              <a:rPr lang="sk-SK" sz="900" dirty="0" smtClean="0">
                <a:solidFill>
                  <a:schemeClr val="tx1"/>
                </a:solidFill>
                <a:latin typeface="+mj-lt"/>
              </a:rPr>
              <a:t>mája 30 at 12:39:16 PM</a:t>
            </a:r>
            <a:endParaRPr lang="sk-SK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4" name="Slide Number Placeholder 1"/>
          <p:cNvSpPr>
            <a:spLocks noGrp="1"/>
          </p:cNvSpPr>
          <p:nvPr>
            <p:ph type="sldNum" idx="4"/>
          </p:nvPr>
        </p:nvSpPr>
        <p:spPr>
          <a:xfrm>
            <a:off x="6743700" y="6362700"/>
            <a:ext cx="2171700" cy="266700"/>
          </a:xfrm>
        </p:spPr>
        <p:txBody>
          <a:bodyPr/>
          <a:lstStyle/>
          <a:p>
            <a:pPr algn="r"/>
            <a:fld id="{4AF4F246-5C47-452F-A16B-3FA63FAFD325}" type="slidenum">
              <a:rPr lang="sk-SK" sz="900" dirty="0" smtClean="0">
                <a:solidFill>
                  <a:schemeClr val="tx1"/>
                </a:solidFill>
                <a:latin typeface="+mn-lt"/>
              </a:rPr>
              <a:pPr algn="r"/>
              <a:t>4</a:t>
            </a:fld>
            <a:endParaRPr lang="sk-SK" dirty="0">
              <a:solidFill>
                <a:schemeClr val="tx1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roc Title 1"/>
          <p:cNvSpPr txBox="1">
            <a:spLocks noGrp="1"/>
          </p:cNvSpPr>
          <p:nvPr/>
        </p:nvSpPr>
        <p:spPr>
          <a:xfrm>
            <a:off x="228600" y="228600"/>
            <a:ext cx="8686800" cy="43688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sk-SK" sz="2000" dirty="0" smtClean="0">
                <a:solidFill>
                  <a:schemeClr val="tx1"/>
                </a:solidFill>
                <a:latin typeface="+mn-lt"/>
              </a:rPr>
              <a:t>The DATASETS Procedure</a:t>
            </a:r>
            <a:endParaRPr lang="sk-SK" dirty="0">
              <a:solidFill>
                <a:schemeClr val="tx1"/>
              </a:solidFill>
              <a:latin typeface="+mn-lt"/>
            </a:endParaRPr>
          </a:p>
        </p:txBody>
      </p:sp>
      <p:graphicFrame>
        <p:nvGraphicFramePr>
          <p:cNvPr id="27" name="Table 5"/>
          <p:cNvGraphicFramePr>
            <a:graphicFrameLocks noGrp="1"/>
          </p:cNvGraphicFramePr>
          <p:nvPr>
            <p:ph type="tbl" idx="1"/>
          </p:nvPr>
        </p:nvGraphicFramePr>
        <p:xfrm>
          <a:off x="1231900" y="728980"/>
          <a:ext cx="6679565" cy="5242560"/>
        </p:xfrm>
        <a:graphic>
          <a:graphicData uri="http://schemas.openxmlformats.org/drawingml/2006/table">
            <a:tbl>
              <a:tblPr>
                <a:tableStyleId>{E9FCE016-6F50-4EFC-8628-2F600514C8FA}</a:tableStyleId>
              </a:tblPr>
              <a:tblGrid>
                <a:gridCol w="859790"/>
                <a:gridCol w="1662430"/>
                <a:gridCol w="859790"/>
                <a:gridCol w="859155"/>
                <a:gridCol w="1219200"/>
                <a:gridCol w="1219200"/>
              </a:tblGrid>
              <a:tr h="436880">
                <a:tc gridSpan="6">
                  <a:txBody>
                    <a:bodyPr/>
                    <a:lstStyle/>
                    <a:p>
                      <a:pPr algn="ctr"/>
                      <a:r>
                        <a:rPr lang="sk-SK" sz="2000" dirty="0" smtClean="0"/>
                        <a:t>Alphabetic List of Variables and Attributes</a:t>
                      </a:r>
                      <a:endParaRPr lang="sk-SK" dirty="0"/>
                    </a:p>
                  </a:txBody>
                  <a:tcPr anchor="b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#</a:t>
                      </a:r>
                      <a:endParaRPr lang="sk-SK" dirty="0"/>
                    </a:p>
                  </a:txBody>
                  <a:tcPr anchor="b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Variable</a:t>
                      </a:r>
                      <a:endParaRPr lang="sk-SK" dirty="0"/>
                    </a:p>
                  </a:txBody>
                  <a:tcPr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Type</a:t>
                      </a:r>
                      <a:endParaRPr lang="sk-SK" dirty="0"/>
                    </a:p>
                  </a:txBody>
                  <a:tcPr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Len</a:t>
                      </a:r>
                      <a:endParaRPr lang="sk-SK" dirty="0"/>
                    </a:p>
                  </a:txBody>
                  <a:tcPr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Format</a:t>
                      </a:r>
                      <a:endParaRPr lang="sk-SK" dirty="0"/>
                    </a:p>
                  </a:txBody>
                  <a:tcPr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Informat</a:t>
                      </a:r>
                      <a:endParaRPr lang="sk-SK" dirty="0"/>
                    </a:p>
                  </a:txBody>
                  <a:tcPr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6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DATD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Char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1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$CHAR1.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$CHAR1.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4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DATS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Char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1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$CHAR1.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$CHAR1.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2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DATUMN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Num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DATE9.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DATE9.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12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DNI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Char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1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$CHAR1.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$CHAR1.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11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EVAL_DAT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Num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DATE9.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DATE9.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27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FA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Num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F12.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BEST12.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28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FU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Num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F12.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BEST12.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7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HERD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Char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$CHAR8.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$CHAR8.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9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HERDROKMES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Char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14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$CHAR14.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$CHAR14.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10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HYS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Char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1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$CHAR1.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$CHAR1.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9" name="Footnote 1"/>
          <p:cNvSpPr>
            <a:spLocks noGrp="1"/>
          </p:cNvSpPr>
          <p:nvPr>
            <p:ph type="ftr" idx="3"/>
          </p:nvPr>
        </p:nvSpPr>
        <p:spPr>
          <a:xfrm>
            <a:off x="2400300" y="6362700"/>
            <a:ext cx="4343400" cy="266700"/>
          </a:xfrm>
        </p:spPr>
        <p:txBody>
          <a:bodyPr/>
          <a:lstStyle/>
          <a:p>
            <a:pPr algn="ctr"/>
            <a:r>
              <a:rPr lang="sk-SK" sz="900" dirty="0" smtClean="0">
                <a:solidFill>
                  <a:schemeClr val="tx1"/>
                </a:solidFill>
                <a:latin typeface="+mj-lt"/>
              </a:rPr>
              <a:t>Generated by the SAS System ('Local', X64_7PRO) on </a:t>
            </a:r>
            <a:r>
              <a:rPr lang="sk-SK" sz="900" dirty="0" smtClean="0">
                <a:solidFill>
                  <a:schemeClr val="tx1"/>
                </a:solidFill>
                <a:latin typeface="+mj-lt"/>
              </a:rPr>
              <a:t>2021, </a:t>
            </a:r>
            <a:r>
              <a:rPr lang="sk-SK" sz="900" dirty="0" smtClean="0">
                <a:solidFill>
                  <a:schemeClr val="tx1"/>
                </a:solidFill>
                <a:latin typeface="+mj-lt"/>
              </a:rPr>
              <a:t>mája 30 at 12:39:16 PM</a:t>
            </a:r>
            <a:endParaRPr lang="sk-SK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0" name="Slide Number Placeholder 1"/>
          <p:cNvSpPr>
            <a:spLocks noGrp="1"/>
          </p:cNvSpPr>
          <p:nvPr>
            <p:ph type="sldNum" idx="4"/>
          </p:nvPr>
        </p:nvSpPr>
        <p:spPr>
          <a:xfrm>
            <a:off x="6743700" y="6362700"/>
            <a:ext cx="2171700" cy="266700"/>
          </a:xfrm>
        </p:spPr>
        <p:txBody>
          <a:bodyPr/>
          <a:lstStyle/>
          <a:p>
            <a:pPr algn="r"/>
            <a:fld id="{4AF4F246-5C47-452F-A16B-3FA63FAFD325}" type="slidenum">
              <a:rPr lang="sk-SK" sz="900" dirty="0" smtClean="0">
                <a:solidFill>
                  <a:schemeClr val="tx1"/>
                </a:solidFill>
                <a:latin typeface="+mn-lt"/>
              </a:rPr>
              <a:pPr algn="r"/>
              <a:t>5</a:t>
            </a:fld>
            <a:endParaRPr lang="sk-SK" dirty="0">
              <a:solidFill>
                <a:schemeClr val="tx1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roc Title 1"/>
          <p:cNvSpPr txBox="1">
            <a:spLocks noGrp="1"/>
          </p:cNvSpPr>
          <p:nvPr/>
        </p:nvSpPr>
        <p:spPr>
          <a:xfrm>
            <a:off x="228600" y="228600"/>
            <a:ext cx="8686800" cy="43688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sk-SK" sz="2000" dirty="0" smtClean="0">
                <a:solidFill>
                  <a:schemeClr val="tx1"/>
                </a:solidFill>
                <a:latin typeface="+mn-lt"/>
              </a:rPr>
              <a:t>The DATASETS Procedure</a:t>
            </a:r>
            <a:endParaRPr lang="sk-SK" dirty="0">
              <a:solidFill>
                <a:schemeClr val="tx1"/>
              </a:solidFill>
              <a:latin typeface="+mn-lt"/>
            </a:endParaRPr>
          </a:p>
        </p:txBody>
      </p:sp>
      <p:graphicFrame>
        <p:nvGraphicFramePr>
          <p:cNvPr id="33" name="Table 6"/>
          <p:cNvGraphicFramePr>
            <a:graphicFrameLocks noGrp="1"/>
          </p:cNvGraphicFramePr>
          <p:nvPr>
            <p:ph type="tbl" idx="1"/>
          </p:nvPr>
        </p:nvGraphicFramePr>
        <p:xfrm>
          <a:off x="1231900" y="728980"/>
          <a:ext cx="6679565" cy="5242560"/>
        </p:xfrm>
        <a:graphic>
          <a:graphicData uri="http://schemas.openxmlformats.org/drawingml/2006/table">
            <a:tbl>
              <a:tblPr>
                <a:tableStyleId>{E9FCE016-6F50-4EFC-8628-2F600514C8FA}</a:tableStyleId>
              </a:tblPr>
              <a:tblGrid>
                <a:gridCol w="859790"/>
                <a:gridCol w="1662430"/>
                <a:gridCol w="859790"/>
                <a:gridCol w="859155"/>
                <a:gridCol w="1219200"/>
                <a:gridCol w="1219200"/>
              </a:tblGrid>
              <a:tr h="436880">
                <a:tc gridSpan="6">
                  <a:txBody>
                    <a:bodyPr/>
                    <a:lstStyle/>
                    <a:p>
                      <a:pPr algn="ctr"/>
                      <a:r>
                        <a:rPr lang="sk-SK" sz="2000" dirty="0" smtClean="0"/>
                        <a:t>Alphabetic List of Variables and Attributes</a:t>
                      </a:r>
                      <a:endParaRPr lang="sk-SK" dirty="0"/>
                    </a:p>
                  </a:txBody>
                  <a:tcPr anchor="b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#</a:t>
                      </a:r>
                      <a:endParaRPr lang="sk-SK" dirty="0"/>
                    </a:p>
                  </a:txBody>
                  <a:tcPr anchor="b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Variable</a:t>
                      </a:r>
                      <a:endParaRPr lang="sk-SK" dirty="0"/>
                    </a:p>
                  </a:txBody>
                  <a:tcPr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Type</a:t>
                      </a:r>
                      <a:endParaRPr lang="sk-SK" dirty="0"/>
                    </a:p>
                  </a:txBody>
                  <a:tcPr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Len</a:t>
                      </a:r>
                      <a:endParaRPr lang="sk-SK" dirty="0"/>
                    </a:p>
                  </a:txBody>
                  <a:tcPr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Format</a:t>
                      </a:r>
                      <a:endParaRPr lang="sk-SK" dirty="0"/>
                    </a:p>
                  </a:txBody>
                  <a:tcPr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Informat</a:t>
                      </a:r>
                      <a:endParaRPr lang="sk-SK" dirty="0"/>
                    </a:p>
                  </a:txBody>
                  <a:tcPr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45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KO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Num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F12.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BEST12.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46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KOH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Char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2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$CHAR2.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$CHAR2.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26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LG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Num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F12.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BEST12.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36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LRV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Num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F12.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BEST12.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37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MIS1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Num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F12.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BEST12.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38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MIS2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Num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F12.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BEST12.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43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MP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Num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F12.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BEST12.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44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MPH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Char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2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$CHAR2.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$CHAR2.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16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PTYP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Char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1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$CHAR1.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$CHAR1.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25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RA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Num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F12.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BEST12.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5" name="Footnote 1"/>
          <p:cNvSpPr>
            <a:spLocks noGrp="1"/>
          </p:cNvSpPr>
          <p:nvPr>
            <p:ph type="ftr" idx="3"/>
          </p:nvPr>
        </p:nvSpPr>
        <p:spPr>
          <a:xfrm>
            <a:off x="2400300" y="6362700"/>
            <a:ext cx="4343400" cy="266700"/>
          </a:xfrm>
        </p:spPr>
        <p:txBody>
          <a:bodyPr/>
          <a:lstStyle/>
          <a:p>
            <a:pPr algn="ctr"/>
            <a:r>
              <a:rPr lang="sk-SK" sz="900" dirty="0" smtClean="0">
                <a:solidFill>
                  <a:schemeClr val="tx1"/>
                </a:solidFill>
                <a:latin typeface="+mj-lt"/>
              </a:rPr>
              <a:t>Generated by the SAS System ('Local', X64_7PRO) on </a:t>
            </a:r>
            <a:r>
              <a:rPr lang="sk-SK" sz="900" dirty="0" smtClean="0">
                <a:solidFill>
                  <a:schemeClr val="tx1"/>
                </a:solidFill>
                <a:latin typeface="+mj-lt"/>
              </a:rPr>
              <a:t>2021, </a:t>
            </a:r>
            <a:r>
              <a:rPr lang="sk-SK" sz="900" dirty="0" smtClean="0">
                <a:solidFill>
                  <a:schemeClr val="tx1"/>
                </a:solidFill>
                <a:latin typeface="+mj-lt"/>
              </a:rPr>
              <a:t>mája 30 at 12:39:16 PM</a:t>
            </a:r>
            <a:endParaRPr lang="sk-SK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6" name="Slide Number Placeholder 1"/>
          <p:cNvSpPr>
            <a:spLocks noGrp="1"/>
          </p:cNvSpPr>
          <p:nvPr>
            <p:ph type="sldNum" idx="4"/>
          </p:nvPr>
        </p:nvSpPr>
        <p:spPr>
          <a:xfrm>
            <a:off x="6743700" y="6362700"/>
            <a:ext cx="2171700" cy="266700"/>
          </a:xfrm>
        </p:spPr>
        <p:txBody>
          <a:bodyPr/>
          <a:lstStyle/>
          <a:p>
            <a:pPr algn="r"/>
            <a:fld id="{4AF4F246-5C47-452F-A16B-3FA63FAFD325}" type="slidenum">
              <a:rPr lang="sk-SK" sz="900" dirty="0" smtClean="0">
                <a:solidFill>
                  <a:schemeClr val="tx1"/>
                </a:solidFill>
                <a:latin typeface="+mn-lt"/>
              </a:rPr>
              <a:pPr algn="r"/>
              <a:t>6</a:t>
            </a:fld>
            <a:endParaRPr lang="sk-SK" dirty="0">
              <a:solidFill>
                <a:schemeClr val="tx1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roc Title 1"/>
          <p:cNvSpPr txBox="1">
            <a:spLocks noGrp="1"/>
          </p:cNvSpPr>
          <p:nvPr/>
        </p:nvSpPr>
        <p:spPr>
          <a:xfrm>
            <a:off x="228600" y="228600"/>
            <a:ext cx="8686800" cy="43688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sk-SK" sz="2000" dirty="0" smtClean="0">
                <a:solidFill>
                  <a:schemeClr val="tx1"/>
                </a:solidFill>
                <a:latin typeface="+mn-lt"/>
              </a:rPr>
              <a:t>The DATASETS Procedure</a:t>
            </a:r>
            <a:endParaRPr lang="sk-SK" dirty="0">
              <a:solidFill>
                <a:schemeClr val="tx1"/>
              </a:solidFill>
              <a:latin typeface="+mn-lt"/>
            </a:endParaRPr>
          </a:p>
        </p:txBody>
      </p:sp>
      <p:graphicFrame>
        <p:nvGraphicFramePr>
          <p:cNvPr id="39" name="Table 7"/>
          <p:cNvGraphicFramePr>
            <a:graphicFrameLocks noGrp="1"/>
          </p:cNvGraphicFramePr>
          <p:nvPr>
            <p:ph type="tbl" idx="1"/>
          </p:nvPr>
        </p:nvGraphicFramePr>
        <p:xfrm>
          <a:off x="1231900" y="728980"/>
          <a:ext cx="6679565" cy="5242560"/>
        </p:xfrm>
        <a:graphic>
          <a:graphicData uri="http://schemas.openxmlformats.org/drawingml/2006/table">
            <a:tbl>
              <a:tblPr>
                <a:tableStyleId>{E9FCE016-6F50-4EFC-8628-2F600514C8FA}</a:tableStyleId>
              </a:tblPr>
              <a:tblGrid>
                <a:gridCol w="859790"/>
                <a:gridCol w="1662430"/>
                <a:gridCol w="859790"/>
                <a:gridCol w="859155"/>
                <a:gridCol w="1219200"/>
                <a:gridCol w="1219200"/>
              </a:tblGrid>
              <a:tr h="436880">
                <a:tc gridSpan="6">
                  <a:txBody>
                    <a:bodyPr/>
                    <a:lstStyle/>
                    <a:p>
                      <a:pPr algn="ctr"/>
                      <a:r>
                        <a:rPr lang="sk-SK" sz="2000" dirty="0" smtClean="0"/>
                        <a:t>Alphabetic List of Variables and Attributes</a:t>
                      </a:r>
                      <a:endParaRPr lang="sk-SK" dirty="0"/>
                    </a:p>
                  </a:txBody>
                  <a:tcPr anchor="b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#</a:t>
                      </a:r>
                      <a:endParaRPr lang="sk-SK" dirty="0"/>
                    </a:p>
                  </a:txBody>
                  <a:tcPr anchor="b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Variable</a:t>
                      </a:r>
                      <a:endParaRPr lang="sk-SK" dirty="0"/>
                    </a:p>
                  </a:txBody>
                  <a:tcPr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Type</a:t>
                      </a:r>
                      <a:endParaRPr lang="sk-SK" dirty="0"/>
                    </a:p>
                  </a:txBody>
                  <a:tcPr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Len</a:t>
                      </a:r>
                      <a:endParaRPr lang="sk-SK" dirty="0"/>
                    </a:p>
                  </a:txBody>
                  <a:tcPr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Format</a:t>
                      </a:r>
                      <a:endParaRPr lang="sk-SK" dirty="0"/>
                    </a:p>
                  </a:txBody>
                  <a:tcPr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Informat</a:t>
                      </a:r>
                      <a:endParaRPr lang="sk-SK" dirty="0"/>
                    </a:p>
                  </a:txBody>
                  <a:tcPr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ROKMES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Char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6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$CHAR6.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$CHAR6.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31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RUH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Num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F12.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BEST12.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32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RUW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Num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F12.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BEST12.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35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RW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Num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F12.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BEST12.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3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SIRE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Char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14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$CHAR14.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$CHAR14.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23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SR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Num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F12.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BEST12.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41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ST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Num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F12.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BEST12.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21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STA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Num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F12.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BEST12.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14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STAGE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Char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1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$CHAR1.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$CHAR1.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15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STAGES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Char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1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$CHAR1.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$CHAR1.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1" name="Footnote 1"/>
          <p:cNvSpPr>
            <a:spLocks noGrp="1"/>
          </p:cNvSpPr>
          <p:nvPr>
            <p:ph type="ftr" idx="3"/>
          </p:nvPr>
        </p:nvSpPr>
        <p:spPr>
          <a:xfrm>
            <a:off x="2400300" y="6362700"/>
            <a:ext cx="4343400" cy="266700"/>
          </a:xfrm>
        </p:spPr>
        <p:txBody>
          <a:bodyPr/>
          <a:lstStyle/>
          <a:p>
            <a:pPr algn="ctr"/>
            <a:r>
              <a:rPr lang="sk-SK" sz="900" dirty="0" smtClean="0">
                <a:solidFill>
                  <a:schemeClr val="tx1"/>
                </a:solidFill>
                <a:latin typeface="+mj-lt"/>
              </a:rPr>
              <a:t>Generated by the SAS System ('Local', X64_7PRO) on </a:t>
            </a:r>
            <a:r>
              <a:rPr lang="sk-SK" sz="900" dirty="0" smtClean="0">
                <a:solidFill>
                  <a:schemeClr val="tx1"/>
                </a:solidFill>
                <a:latin typeface="+mj-lt"/>
              </a:rPr>
              <a:t>2021, </a:t>
            </a:r>
            <a:r>
              <a:rPr lang="sk-SK" sz="900" dirty="0" smtClean="0">
                <a:solidFill>
                  <a:schemeClr val="tx1"/>
                </a:solidFill>
                <a:latin typeface="+mj-lt"/>
              </a:rPr>
              <a:t>mája 30 at 12:39:16 PM</a:t>
            </a:r>
            <a:endParaRPr lang="sk-SK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2" name="Slide Number Placeholder 1"/>
          <p:cNvSpPr>
            <a:spLocks noGrp="1"/>
          </p:cNvSpPr>
          <p:nvPr>
            <p:ph type="sldNum" idx="4"/>
          </p:nvPr>
        </p:nvSpPr>
        <p:spPr>
          <a:xfrm>
            <a:off x="6743700" y="6362700"/>
            <a:ext cx="2171700" cy="266700"/>
          </a:xfrm>
        </p:spPr>
        <p:txBody>
          <a:bodyPr/>
          <a:lstStyle/>
          <a:p>
            <a:pPr algn="r"/>
            <a:fld id="{4AF4F246-5C47-452F-A16B-3FA63FAFD325}" type="slidenum">
              <a:rPr lang="sk-SK" sz="900" dirty="0" smtClean="0">
                <a:solidFill>
                  <a:schemeClr val="tx1"/>
                </a:solidFill>
                <a:latin typeface="+mn-lt"/>
              </a:rPr>
              <a:pPr algn="r"/>
              <a:t>7</a:t>
            </a:fld>
            <a:endParaRPr lang="sk-SK" dirty="0">
              <a:solidFill>
                <a:schemeClr val="tx1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roc Title 1"/>
          <p:cNvSpPr txBox="1">
            <a:spLocks noGrp="1"/>
          </p:cNvSpPr>
          <p:nvPr/>
        </p:nvSpPr>
        <p:spPr>
          <a:xfrm>
            <a:off x="228600" y="228600"/>
            <a:ext cx="8686800" cy="43688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sk-SK" sz="2000" dirty="0" smtClean="0">
                <a:solidFill>
                  <a:schemeClr val="tx1"/>
                </a:solidFill>
                <a:latin typeface="+mn-lt"/>
              </a:rPr>
              <a:t>The DATASETS Procedure</a:t>
            </a:r>
            <a:endParaRPr lang="sk-SK" dirty="0">
              <a:solidFill>
                <a:schemeClr val="tx1"/>
              </a:solidFill>
              <a:latin typeface="+mn-lt"/>
            </a:endParaRPr>
          </a:p>
        </p:txBody>
      </p:sp>
      <p:graphicFrame>
        <p:nvGraphicFramePr>
          <p:cNvPr id="45" name="Table 8"/>
          <p:cNvGraphicFramePr>
            <a:graphicFrameLocks noGrp="1"/>
          </p:cNvGraphicFramePr>
          <p:nvPr>
            <p:ph type="tbl" idx="1"/>
          </p:nvPr>
        </p:nvGraphicFramePr>
        <p:xfrm>
          <a:off x="1231900" y="728980"/>
          <a:ext cx="6679565" cy="5242560"/>
        </p:xfrm>
        <a:graphic>
          <a:graphicData uri="http://schemas.openxmlformats.org/drawingml/2006/table">
            <a:tbl>
              <a:tblPr>
                <a:tableStyleId>{E9FCE016-6F50-4EFC-8628-2F600514C8FA}</a:tableStyleId>
              </a:tblPr>
              <a:tblGrid>
                <a:gridCol w="859790"/>
                <a:gridCol w="1662430"/>
                <a:gridCol w="859790"/>
                <a:gridCol w="859155"/>
                <a:gridCol w="1219200"/>
                <a:gridCol w="1219200"/>
              </a:tblGrid>
              <a:tr h="436880">
                <a:tc gridSpan="6">
                  <a:txBody>
                    <a:bodyPr/>
                    <a:lstStyle/>
                    <a:p>
                      <a:pPr algn="ctr"/>
                      <a:r>
                        <a:rPr lang="sk-SK" sz="2000" dirty="0" smtClean="0"/>
                        <a:t>Alphabetic List of Variables and Attributes</a:t>
                      </a:r>
                      <a:endParaRPr lang="sk-SK" dirty="0"/>
                    </a:p>
                  </a:txBody>
                  <a:tcPr anchor="b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#</a:t>
                      </a:r>
                      <a:endParaRPr lang="sk-SK" dirty="0"/>
                    </a:p>
                  </a:txBody>
                  <a:tcPr anchor="b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Variable</a:t>
                      </a:r>
                      <a:endParaRPr lang="sk-SK" dirty="0"/>
                    </a:p>
                  </a:txBody>
                  <a:tcPr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Type</a:t>
                      </a:r>
                      <a:endParaRPr lang="sk-SK" dirty="0"/>
                    </a:p>
                  </a:txBody>
                  <a:tcPr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Len</a:t>
                      </a:r>
                      <a:endParaRPr lang="sk-SK" dirty="0"/>
                    </a:p>
                  </a:txBody>
                  <a:tcPr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Format</a:t>
                      </a:r>
                      <a:endParaRPr lang="sk-SK" dirty="0"/>
                    </a:p>
                  </a:txBody>
                  <a:tcPr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Informat</a:t>
                      </a:r>
                      <a:endParaRPr lang="sk-SK" dirty="0"/>
                    </a:p>
                  </a:txBody>
                  <a:tcPr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42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STH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Char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2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$CHAR2.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$CHAR2.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30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TL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Num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F12.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BEST12.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29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TP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Num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F12.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BEST12.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34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UD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Num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F12.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BEST12.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33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US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Num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F12.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BEST12.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47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VE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Num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F12.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BEST12.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48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VEH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Char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2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$CHAR2.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$CHAR2.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17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VEK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Num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F12.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BEST12.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18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VEKM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Num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F12.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BEST12.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19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VEKS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Char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1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$CHAR1.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$CHAR1.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7" name="Footnote 1"/>
          <p:cNvSpPr>
            <a:spLocks noGrp="1"/>
          </p:cNvSpPr>
          <p:nvPr>
            <p:ph type="ftr" idx="3"/>
          </p:nvPr>
        </p:nvSpPr>
        <p:spPr>
          <a:xfrm>
            <a:off x="2400300" y="6362700"/>
            <a:ext cx="4343400" cy="266700"/>
          </a:xfrm>
        </p:spPr>
        <p:txBody>
          <a:bodyPr/>
          <a:lstStyle/>
          <a:p>
            <a:pPr algn="ctr"/>
            <a:r>
              <a:rPr lang="sk-SK" sz="900" dirty="0" smtClean="0">
                <a:solidFill>
                  <a:schemeClr val="tx1"/>
                </a:solidFill>
                <a:latin typeface="+mj-lt"/>
              </a:rPr>
              <a:t>Generated by the SAS System ('Local', X64_7PRO) on </a:t>
            </a:r>
            <a:r>
              <a:rPr lang="sk-SK" sz="900" dirty="0" smtClean="0">
                <a:solidFill>
                  <a:schemeClr val="tx1"/>
                </a:solidFill>
                <a:latin typeface="+mj-lt"/>
              </a:rPr>
              <a:t>2021, </a:t>
            </a:r>
            <a:r>
              <a:rPr lang="sk-SK" sz="900" dirty="0" smtClean="0">
                <a:solidFill>
                  <a:schemeClr val="tx1"/>
                </a:solidFill>
                <a:latin typeface="+mj-lt"/>
              </a:rPr>
              <a:t>mája 30 at 12:39:16 PM</a:t>
            </a:r>
            <a:endParaRPr lang="sk-SK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8" name="Slide Number Placeholder 1"/>
          <p:cNvSpPr>
            <a:spLocks noGrp="1"/>
          </p:cNvSpPr>
          <p:nvPr>
            <p:ph type="sldNum" idx="4"/>
          </p:nvPr>
        </p:nvSpPr>
        <p:spPr>
          <a:xfrm>
            <a:off x="6743700" y="6362700"/>
            <a:ext cx="2171700" cy="266700"/>
          </a:xfrm>
        </p:spPr>
        <p:txBody>
          <a:bodyPr/>
          <a:lstStyle/>
          <a:p>
            <a:pPr algn="r"/>
            <a:fld id="{4AF4F246-5C47-452F-A16B-3FA63FAFD325}" type="slidenum">
              <a:rPr lang="sk-SK" sz="900" dirty="0" smtClean="0">
                <a:solidFill>
                  <a:schemeClr val="tx1"/>
                </a:solidFill>
                <a:latin typeface="+mn-lt"/>
              </a:rPr>
              <a:pPr algn="r"/>
              <a:t>8</a:t>
            </a:fld>
            <a:endParaRPr lang="sk-SK" dirty="0">
              <a:solidFill>
                <a:schemeClr val="tx1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Title 1"/>
          <p:cNvSpPr>
            <a:spLocks noGrp="1"/>
          </p:cNvSpPr>
          <p:nvPr>
            <p:ph type="title" idx="1"/>
          </p:nvPr>
        </p:nvSpPr>
        <p:spPr>
          <a:xfrm>
            <a:off x="228600" y="228600"/>
            <a:ext cx="8686800" cy="777875"/>
          </a:xfrm>
        </p:spPr>
        <p:txBody>
          <a:bodyPr/>
          <a:lstStyle/>
          <a:p>
            <a:pPr algn="ctr"/>
            <a:r>
              <a:rPr lang="sk-SK" sz="4200" dirty="0" smtClean="0">
                <a:solidFill>
                  <a:schemeClr val="tx1"/>
                </a:solidFill>
                <a:latin typeface="+mj-lt"/>
              </a:rPr>
              <a:t>Tables on 'Local'</a:t>
            </a:r>
            <a:endParaRPr lang="sk-SK" dirty="0">
              <a:solidFill>
                <a:schemeClr val="tx1"/>
              </a:solidFill>
              <a:latin typeface="+mj-lt"/>
            </a:endParaRPr>
          </a:p>
        </p:txBody>
      </p:sp>
      <p:graphicFrame>
        <p:nvGraphicFramePr>
          <p:cNvPr id="51" name="Table 9"/>
          <p:cNvGraphicFramePr>
            <a:graphicFrameLocks noGrp="1"/>
          </p:cNvGraphicFramePr>
          <p:nvPr>
            <p:ph type="tbl" idx="2"/>
          </p:nvPr>
        </p:nvGraphicFramePr>
        <p:xfrm>
          <a:off x="2030730" y="1069975"/>
          <a:ext cx="5082540" cy="1183640"/>
        </p:xfrm>
        <a:graphic>
          <a:graphicData uri="http://schemas.openxmlformats.org/drawingml/2006/table">
            <a:tbl>
              <a:tblPr>
                <a:tableStyleId>{E9FCE016-6F50-4EFC-8628-2F600514C8FA}</a:tableStyleId>
              </a:tblPr>
              <a:tblGrid>
                <a:gridCol w="1410335"/>
                <a:gridCol w="737235"/>
                <a:gridCol w="763905"/>
                <a:gridCol w="2171065"/>
              </a:tblGrid>
              <a:tr h="746760">
                <a:tc>
                  <a:txBody>
                    <a:bodyPr/>
                    <a:lstStyle/>
                    <a:p>
                      <a:pPr algn="ctr"/>
                      <a:r>
                        <a:rPr lang="sk-SK" sz="2000" dirty="0" smtClean="0"/>
                        <a:t>Table</a:t>
                      </a:r>
                      <a:r>
                        <a:rPr lang="sk-SK" smtClean="0"/>
                        <a:t/>
                      </a:r>
                      <a:br>
                        <a:rPr lang="sk-SK" smtClean="0"/>
                      </a:br>
                      <a:r>
                        <a:rPr lang="sk-SK" sz="2000" dirty="0" smtClean="0"/>
                        <a:t>Name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2000" dirty="0" smtClean="0"/>
                        <a:t>Label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2000" dirty="0" smtClean="0"/>
                        <a:t>Type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2000" dirty="0" smtClean="0"/>
                        <a:t>Date Created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DATANEW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DATA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30MAY22:12:31:34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2" name="Table 10"/>
          <p:cNvGraphicFramePr>
            <a:graphicFrameLocks noGrp="1"/>
          </p:cNvGraphicFramePr>
          <p:nvPr>
            <p:ph type="tbl" idx="3"/>
          </p:nvPr>
        </p:nvGraphicFramePr>
        <p:xfrm>
          <a:off x="248920" y="2317115"/>
          <a:ext cx="8645525" cy="1183640"/>
        </p:xfrm>
        <a:graphic>
          <a:graphicData uri="http://schemas.openxmlformats.org/drawingml/2006/table">
            <a:tbl>
              <a:tblPr>
                <a:tableStyleId>{E9FCE016-6F50-4EFC-8628-2F600514C8FA}</a:tableStyleId>
              </a:tblPr>
              <a:tblGrid>
                <a:gridCol w="2171065"/>
                <a:gridCol w="1743075"/>
                <a:gridCol w="1076960"/>
                <a:gridCol w="2139315"/>
                <a:gridCol w="1515110"/>
              </a:tblGrid>
              <a:tr h="746760">
                <a:tc>
                  <a:txBody>
                    <a:bodyPr/>
                    <a:lstStyle/>
                    <a:p>
                      <a:pPr algn="ctr"/>
                      <a:r>
                        <a:rPr lang="sk-SK" sz="2000" dirty="0" smtClean="0"/>
                        <a:t>Date Modified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2000" dirty="0" smtClean="0"/>
                        <a:t>Number of</a:t>
                      </a:r>
                      <a:r>
                        <a:rPr lang="sk-SK" smtClean="0"/>
                        <a:t/>
                      </a:r>
                      <a:br>
                        <a:rPr lang="sk-SK" smtClean="0"/>
                      </a:br>
                      <a:r>
                        <a:rPr lang="sk-SK" sz="2000" dirty="0" smtClean="0"/>
                        <a:t>Obs.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2000" dirty="0" smtClean="0"/>
                        <a:t>Char.</a:t>
                      </a:r>
                      <a:r>
                        <a:rPr lang="sk-SK" smtClean="0"/>
                        <a:t/>
                      </a:r>
                      <a:br>
                        <a:rPr lang="sk-SK" smtClean="0"/>
                      </a:br>
                      <a:r>
                        <a:rPr lang="sk-SK" sz="2000" dirty="0" smtClean="0"/>
                        <a:t>Set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2000" dirty="0" smtClean="0"/>
                        <a:t>Password</a:t>
                      </a:r>
                      <a:r>
                        <a:rPr lang="sk-SK" smtClean="0"/>
                        <a:t/>
                      </a:r>
                      <a:br>
                        <a:rPr lang="sk-SK" smtClean="0"/>
                      </a:br>
                      <a:r>
                        <a:rPr lang="sk-SK" sz="2000" dirty="0" smtClean="0"/>
                        <a:t>Protected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2000" dirty="0" smtClean="0"/>
                        <a:t>Data Set</a:t>
                      </a:r>
                      <a:r>
                        <a:rPr lang="sk-SK" smtClean="0"/>
                        <a:t/>
                      </a:r>
                      <a:br>
                        <a:rPr lang="sk-SK" smtClean="0"/>
                      </a:br>
                      <a:r>
                        <a:rPr lang="sk-SK" sz="2000" dirty="0" smtClean="0"/>
                        <a:t>Type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436880"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30MAY22:12:31:34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k-SK" sz="2000" dirty="0" smtClean="0"/>
                        <a:t>2778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k-SK" sz="2000" dirty="0" smtClean="0"/>
                        <a:t>---</a:t>
                      </a:r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k-SK" dirty="0"/>
                    </a:p>
                  </a:txBody>
                  <a:tcPr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4" name="Footnote 1"/>
          <p:cNvSpPr>
            <a:spLocks noGrp="1"/>
          </p:cNvSpPr>
          <p:nvPr>
            <p:ph type="ftr" idx="5"/>
          </p:nvPr>
        </p:nvSpPr>
        <p:spPr>
          <a:xfrm>
            <a:off x="2400300" y="6362700"/>
            <a:ext cx="4343400" cy="266700"/>
          </a:xfrm>
        </p:spPr>
        <p:txBody>
          <a:bodyPr/>
          <a:lstStyle/>
          <a:p>
            <a:pPr algn="ctr"/>
            <a:r>
              <a:rPr lang="sk-SK" sz="900" dirty="0" smtClean="0">
                <a:solidFill>
                  <a:schemeClr val="tx1"/>
                </a:solidFill>
                <a:latin typeface="+mj-lt"/>
              </a:rPr>
              <a:t>Generated by the SAS System ('Local', X64_7PRO) on </a:t>
            </a:r>
            <a:r>
              <a:rPr lang="sk-SK" sz="900" dirty="0" smtClean="0">
                <a:solidFill>
                  <a:schemeClr val="tx1"/>
                </a:solidFill>
                <a:latin typeface="+mj-lt"/>
              </a:rPr>
              <a:t>2021, </a:t>
            </a:r>
            <a:r>
              <a:rPr lang="sk-SK" sz="900" dirty="0" smtClean="0">
                <a:solidFill>
                  <a:schemeClr val="tx1"/>
                </a:solidFill>
                <a:latin typeface="+mj-lt"/>
              </a:rPr>
              <a:t>mája 30 at 12:39:16 PM</a:t>
            </a:r>
            <a:endParaRPr lang="sk-SK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5" name="Slide Number Placeholder 1"/>
          <p:cNvSpPr>
            <a:spLocks noGrp="1"/>
          </p:cNvSpPr>
          <p:nvPr>
            <p:ph type="sldNum" idx="6"/>
          </p:nvPr>
        </p:nvSpPr>
        <p:spPr>
          <a:xfrm>
            <a:off x="6743700" y="6362700"/>
            <a:ext cx="2171700" cy="266700"/>
          </a:xfrm>
        </p:spPr>
        <p:txBody>
          <a:bodyPr/>
          <a:lstStyle/>
          <a:p>
            <a:pPr algn="r"/>
            <a:fld id="{4AF4F246-5C47-452F-A16B-3FA63FAFD325}" type="slidenum">
              <a:rPr lang="sk-SK" sz="900" dirty="0" smtClean="0">
                <a:solidFill>
                  <a:schemeClr val="tx1"/>
                </a:solidFill>
                <a:latin typeface="+mn-lt"/>
              </a:rPr>
              <a:pPr algn="r"/>
              <a:t>9</a:t>
            </a:fld>
            <a:endParaRPr lang="sk-SK" dirty="0">
              <a:solidFill>
                <a:schemeClr val="tx1"/>
              </a:solidFill>
              <a:latin typeface="+mn-l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DS Light">
  <a:themeElements>
    <a:clrScheme name="ODS Light">
      <a:dk1>
        <a:srgbClr val="000000"/>
      </a:dk1>
      <a:lt1>
        <a:srgbClr val="FFFFFF"/>
      </a:lt1>
      <a:dk2>
        <a:srgbClr val="646464"/>
      </a:dk2>
      <a:lt2>
        <a:srgbClr val="D8D8D8"/>
      </a:lt2>
      <a:accent1>
        <a:srgbClr val="3D5AAE"/>
      </a:accent1>
      <a:accent2>
        <a:srgbClr val="90B328"/>
      </a:accent2>
      <a:accent3>
        <a:srgbClr val="9D2E14"/>
      </a:accent3>
      <a:accent4>
        <a:srgbClr val="F8B93C"/>
      </a:accent4>
      <a:accent5>
        <a:srgbClr val="6590CD"/>
      </a:accent5>
      <a:accent6>
        <a:srgbClr val="5E6C10"/>
      </a:accent6>
      <a:hlink>
        <a:srgbClr val="00709F"/>
      </a:hlink>
      <a:folHlink>
        <a:srgbClr val="7A40A6"/>
      </a:folHlink>
    </a:clrScheme>
    <a:fontScheme name="ODS Light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DS Light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1232</Words>
  <Application>Microsoft Office PowerPoint</Application>
  <PresentationFormat>Předvádění na obrazovce (4:3)</PresentationFormat>
  <Paragraphs>725</Paragraphs>
  <Slides>14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5" baseType="lpstr">
      <vt:lpstr>ODS Light</vt:lpstr>
      <vt:lpstr>Snímek 1</vt:lpstr>
      <vt:lpstr>Snímek 2</vt:lpstr>
      <vt:lpstr>Snímek 3</vt:lpstr>
      <vt:lpstr>Snímek 4</vt:lpstr>
      <vt:lpstr>Snímek 5</vt:lpstr>
      <vt:lpstr>Snímek 6</vt:lpstr>
      <vt:lpstr>Snímek 7</vt:lpstr>
      <vt:lpstr>Snímek 8</vt:lpstr>
      <vt:lpstr>Tables on 'Local'</vt:lpstr>
      <vt:lpstr>Variables in Table: DATANEW</vt:lpstr>
      <vt:lpstr>Variables in Table: DATANEW</vt:lpstr>
      <vt:lpstr>Variables in Table: DATANEW</vt:lpstr>
      <vt:lpstr>Variables in Table: DATANEW</vt:lpstr>
      <vt:lpstr>Variables in Table: DATANEW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Tables on 'Local'</dc:title>
  <dc:creator>SPU</dc:creator>
  <cp:lastModifiedBy>SPU</cp:lastModifiedBy>
  <cp:revision>2</cp:revision>
  <dcterms:created xsi:type="dcterms:W3CDTF">2022-05-30T10:39:16Z</dcterms:created>
  <dcterms:modified xsi:type="dcterms:W3CDTF">2022-05-30T10:45:12Z</dcterms:modified>
</cp:coreProperties>
</file>