
<file path=[Content_Types].xml><?xml version="1.0" encoding="utf-8"?>
<Types xmlns="http://schemas.openxmlformats.org/package/2006/content-types"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Default Extension="rels" ContentType="application/vnd.openxmlformats-package.relationships+xml"/>
  <Default Extension="xml" ContentType="application/xml"/>
</Types>
</file>

<file path=_rels/.rels><?xml version="1.0" encoding="UTF-8" standalone="yes"?>
<Relationships xmlns="http://schemas.openxmlformats.org/package/2006/relationships">
   <Relationship Id="rId1" Type="http://schemas.openxmlformats.org/officeDocument/2006/relationships/officeDocument" Target="ppt/presentation.xml"/>
   <Relationship Id="rId2" Type="http://schemas.openxmlformats.org/officeDocument/2006/relationships/extended-properties" Target="docProps/app.xml"/>
   <Relationship Id="rId3" Type="http://schemas.openxmlformats.org/package/2006/relationships/metadata/core-properties" Target="docProps/core.xml"/>
</Relationships>
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>
  <p:sldMasterIdLst>
    <p:sldMasterId id="2147483664" r:id="rId12"/>
  </p:sld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</p:sldIdLst>
  <p:sldSz type="screen4x3" cy="6858000" cx="9144000"/>
  <p:notesSz cy="9144000" cx="6858000"/>
  <p:defaultTextStyle>
    <a:defPPr>
      <a:defRPr lang="sk-SK"/>
    </a:defPPr>
    <a:lvl1pPr algn="l" latinLnBrk="0" eaLnBrk="1" rtl="0" defTabSz="914400" marL="0" hangingPunct="1">
      <a:defRPr kern="1200">
        <a:solidFill>
          <a:schemeClr val="tx1"/>
        </a:solidFill>
        <a:latin typeface="+mn-lt"/>
        <a:ea typeface="+mn-ea"/>
        <a:cs typeface="+mn-cs"/>
      </a:defRPr>
    </a:lvl1pPr>
    <a:lvl2pPr algn="l" latinLnBrk="0" eaLnBrk="1" rtl="0" defTabSz="914400" marL="457200" hangingPunct="1">
      <a:defRPr kern="1200">
        <a:solidFill>
          <a:schemeClr val="tx1"/>
        </a:solidFill>
        <a:latin typeface="+mn-lt"/>
        <a:ea typeface="+mn-ea"/>
        <a:cs typeface="+mn-cs"/>
      </a:defRPr>
    </a:lvl2pPr>
    <a:lvl3pPr algn="l" latinLnBrk="0" eaLnBrk="1" rtl="0" defTabSz="914400" marL="914400" hangingPunct="1">
      <a:defRPr kern="1200">
        <a:solidFill>
          <a:schemeClr val="tx1"/>
        </a:solidFill>
        <a:latin typeface="+mn-lt"/>
        <a:ea typeface="+mn-ea"/>
        <a:cs typeface="+mn-cs"/>
      </a:defRPr>
    </a:lvl3pPr>
    <a:lvl4pPr algn="l" latinLnBrk="0" eaLnBrk="1" rtl="0" defTabSz="914400" marL="1371600" hangingPunct="1">
      <a:defRPr kern="1200">
        <a:solidFill>
          <a:schemeClr val="tx1"/>
        </a:solidFill>
        <a:latin typeface="+mn-lt"/>
        <a:ea typeface="+mn-ea"/>
        <a:cs typeface="+mn-cs"/>
      </a:defRPr>
    </a:lvl4pPr>
    <a:lvl5pPr algn="l" latinLnBrk="0" eaLnBrk="1" rtl="0" defTabSz="914400" marL="1828800" hangingPunct="1">
      <a:defRPr kern="1200">
        <a:solidFill>
          <a:schemeClr val="tx1"/>
        </a:solidFill>
        <a:latin typeface="+mn-lt"/>
        <a:ea typeface="+mn-ea"/>
        <a:cs typeface="+mn-cs"/>
      </a:defRPr>
    </a:lvl5pPr>
    <a:lvl6pPr algn="l" latinLnBrk="0" eaLnBrk="1" rtl="0" defTabSz="914400" marL="2286000" hangingPunct="1">
      <a:defRPr kern="1200">
        <a:solidFill>
          <a:schemeClr val="tx1"/>
        </a:solidFill>
        <a:latin typeface="+mn-lt"/>
        <a:ea typeface="+mn-ea"/>
        <a:cs typeface="+mn-cs"/>
      </a:defRPr>
    </a:lvl6pPr>
    <a:lvl7pPr algn="l" latinLnBrk="0" eaLnBrk="1" rtl="0" defTabSz="914400" marL="2743200" hangingPunct="1">
      <a:defRPr kern="1200">
        <a:solidFill>
          <a:schemeClr val="tx1"/>
        </a:solidFill>
        <a:latin typeface="+mn-lt"/>
        <a:ea typeface="+mn-ea"/>
        <a:cs typeface="+mn-cs"/>
      </a:defRPr>
    </a:lvl7pPr>
    <a:lvl8pPr algn="l" latinLnBrk="0" eaLnBrk="1" rtl="0" defTabSz="914400" marL="3200400" hangingPunct="1">
      <a:defRPr kern="1200">
        <a:solidFill>
          <a:schemeClr val="tx1"/>
        </a:solidFill>
        <a:latin typeface="+mn-lt"/>
        <a:ea typeface="+mn-ea"/>
        <a:cs typeface="+mn-cs"/>
      </a:defRPr>
    </a:lvl8pPr>
    <a:lvl9pPr algn="l" latinLnBrk="0" eaLnBrk="1" rtl="0" defTabSz="914400" marL="3657600" hangingPunct="1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/>
</file>

<file path=ppt/tableStyles.xml><?xml version="1.0" encoding="utf-8"?>
<a:tblStyleLst xmlns:a="http://schemas.openxmlformats.org/drawingml/2006/main" def="{B34280F5-2F71-4A1C-958C-03A1F05E491F}">
  <a:tblStyle styleId="{B34280F5-2F71-4A1C-958C-03A1F05E491F}" styleName="ODS Style 1">
    <a:wholeTbl>
      <a:tcTxStyle>
        <a:fontRef idx="minor">
          <a:prstClr val="black"/>
        </a:fontRef>
        <a:schemeClr val="tx1"/>
      </a:tcTxStyle>
      <a:tcStyle>
        <a:tcBdr>
          <a:left>
            <a:ln w="6350" cmpd="sng">
              <a:solidFill>
                <a:schemeClr val="bg2"/>
              </a:solidFill>
            </a:ln>
          </a:left>
          <a:right>
            <a:ln w="6350" cmpd="sng">
              <a:solidFill>
                <a:schemeClr val="bg2"/>
              </a:solidFill>
            </a:ln>
          </a:right>
          <a:top>
            <a:ln w="6350" cmpd="sng">
              <a:solidFill>
                <a:schemeClr val="bg2"/>
              </a:solidFill>
            </a:ln>
          </a:top>
          <a:bottom>
            <a:ln w="6350" cmpd="sng">
              <a:solidFill>
                <a:schemeClr val="bg2"/>
              </a:solidFill>
            </a:ln>
          </a:bottom>
          <a:insideH>
            <a:ln w="12700" cmpd="sng">
              <a:solidFill>
                <a:schemeClr val="bg2"/>
              </a:solidFill>
            </a:ln>
          </a:insideH>
          <a:insideV>
            <a:ln w="12700" cmpd="sng">
              <a:solidFill>
                <a:schemeClr val="bg2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/>
</file>

<file path=ppt/_rels/presentation.xml.rels><?xml version="1.0" encoding="UTF-8" standalone="yes"?>
<Relationships xmlns="http://schemas.openxmlformats.org/package/2006/relationships">
   <Relationship Id="rId1" Type="http://schemas.openxmlformats.org/officeDocument/2006/relationships/slide" Target="slides/slide1.xml"/>
   <Relationship Id="rId2" Type="http://schemas.openxmlformats.org/officeDocument/2006/relationships/slide" Target="slides/slide2.xml"/>
   <Relationship Id="rId3" Type="http://schemas.openxmlformats.org/officeDocument/2006/relationships/slide" Target="slides/slide3.xml"/>
   <Relationship Id="rId4" Type="http://schemas.openxmlformats.org/officeDocument/2006/relationships/slide" Target="slides/slide4.xml"/>
   <Relationship Id="rId5" Type="http://schemas.openxmlformats.org/officeDocument/2006/relationships/slide" Target="slides/slide5.xml"/>
   <Relationship Id="rId6" Type="http://schemas.openxmlformats.org/officeDocument/2006/relationships/slide" Target="slides/slide6.xml"/>
   <Relationship Id="rId7" Type="http://schemas.openxmlformats.org/officeDocument/2006/relationships/slide" Target="slides/slide7.xml"/>
   <Relationship Id="rId8" Type="http://schemas.openxmlformats.org/officeDocument/2006/relationships/viewProps" Target="viewProps.xml"/>
   <Relationship Id="rId9" Type="http://schemas.openxmlformats.org/officeDocument/2006/relationships/presProps" Target="presProps.xml"/>
   <Relationship Id="rId10" Type="http://schemas.openxmlformats.org/officeDocument/2006/relationships/tableStyles" Target="tableStyles.xml"/>
   <Relationship Id="rId11" Type="http://schemas.openxmlformats.org/officeDocument/2006/relationships/theme" Target="theme/theme1.xml"/>
   <Relationship Id="rId12" Type="http://schemas.openxmlformats.org/officeDocument/2006/relationships/slideMaster" Target="slideMasters/slideMaster1.xml"/>
</Relationships>

</file>

<file path=ppt/slideLayouts/_rels/slideLayout1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0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1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2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3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4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5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16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2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3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4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5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6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7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8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_rels/slideLayout9.xml.rels><?xml version="1.0" encoding="UTF-8" standalone="yes"?>
<Relationships xmlns="http://schemas.openxmlformats.org/package/2006/relationships">
   <Relationship Id="rId1" Type="http://schemas.openxmlformats.org/officeDocument/2006/relationships/slideMaster" Target="../slideMasters/slideMaster1.xml"/>
</Relationships>
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1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able Placeholder 1"/>
          <p:cNvSpPr>
            <a:spLocks noGrp="1"/>
          </p:cNvSpPr>
          <p:nvPr>
            <p:ph idx="1" type="tbl"/>
          </p:nvPr>
        </p:nvSpPr>
        <p:spPr>
          <a:xfrm>
            <a:off y="728980" x="246380"/>
            <a:ext cy="5298440" cx="8651240"/>
          </a:xfrm>
        </p:spPr>
      </p:sp>
      <p:sp>
        <p:nvSpPr>
          <p:cNvPr id="3" name="Date Placeholder"/>
          <p:cNvSpPr>
            <a:spLocks noGrp="1"/>
          </p:cNvSpPr>
          <p:nvPr>
            <p:ph idx="2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idx="4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552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840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2420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5013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6721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65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556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2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able Placeholder 1"/>
          <p:cNvSpPr>
            <a:spLocks noGrp="1"/>
          </p:cNvSpPr>
          <p:nvPr>
            <p:ph idx="1" type="tbl"/>
          </p:nvPr>
        </p:nvSpPr>
        <p:spPr>
          <a:xfrm>
            <a:off y="728980" x="1269365"/>
            <a:ext cy="4805680" cx="6605270"/>
          </a:xfrm>
        </p:spPr>
      </p:sp>
      <p:sp>
        <p:nvSpPr>
          <p:cNvPr id="3" name="Date Placeholder"/>
          <p:cNvSpPr>
            <a:spLocks noGrp="1"/>
          </p:cNvSpPr>
          <p:nvPr>
            <p:ph idx="2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idx="4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3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able Placeholder 1"/>
          <p:cNvSpPr>
            <a:spLocks noGrp="1"/>
          </p:cNvSpPr>
          <p:nvPr>
            <p:ph idx="1" type="tbl"/>
          </p:nvPr>
        </p:nvSpPr>
        <p:spPr>
          <a:xfrm>
            <a:off y="728980" x="1626235"/>
            <a:ext cy="5242560" cx="5890895"/>
          </a:xfrm>
        </p:spPr>
      </p:sp>
      <p:sp>
        <p:nvSpPr>
          <p:cNvPr id="3" name="Date Placeholder"/>
          <p:cNvSpPr>
            <a:spLocks noGrp="1"/>
          </p:cNvSpPr>
          <p:nvPr>
            <p:ph idx="2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idx="4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4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able Placeholder 1"/>
          <p:cNvSpPr>
            <a:spLocks noGrp="1"/>
          </p:cNvSpPr>
          <p:nvPr>
            <p:ph idx="1" type="tbl"/>
          </p:nvPr>
        </p:nvSpPr>
        <p:spPr>
          <a:xfrm>
            <a:off y="728980" x="1626235"/>
            <a:ext cy="1747520" cx="5890895"/>
          </a:xfrm>
        </p:spPr>
      </p:sp>
      <p:sp>
        <p:nvSpPr>
          <p:cNvPr id="3" name="Date Placeholder"/>
          <p:cNvSpPr>
            <a:spLocks noGrp="1"/>
          </p:cNvSpPr>
          <p:nvPr>
            <p:ph idx="2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idx="4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5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idx="2" type="tbl"/>
          </p:nvPr>
        </p:nvSpPr>
        <p:spPr>
          <a:xfrm>
            <a:off y="1069975" x="1016000"/>
            <a:ext cy="873760" cx="7111365"/>
          </a:xfrm>
        </p:spPr>
      </p:sp>
      <p:sp>
        <p:nvSpPr>
          <p:cNvPr id="4" name="Table Placeholder 2"/>
          <p:cNvSpPr>
            <a:spLocks noGrp="1"/>
          </p:cNvSpPr>
          <p:nvPr>
            <p:ph idx="3" type="tbl"/>
          </p:nvPr>
        </p:nvSpPr>
        <p:spPr>
          <a:xfrm>
            <a:off y="2007235" x="1162685"/>
            <a:ext cy="873760" cx="6818630"/>
          </a:xfrm>
        </p:spPr>
      </p:sp>
      <p:sp>
        <p:nvSpPr>
          <p:cNvPr id="5" name="Date Placeholder"/>
          <p:cNvSpPr>
            <a:spLocks noGrp="1"/>
          </p:cNvSpPr>
          <p:nvPr>
            <p:ph idx="4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6" name="Footnote 1"/>
          <p:cNvSpPr>
            <a:spLocks noGrp="1"/>
          </p:cNvSpPr>
          <p:nvPr>
            <p:ph idx="5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7" name="Slide Number Placeholder"/>
          <p:cNvSpPr>
            <a:spLocks noGrp="1"/>
          </p:cNvSpPr>
          <p:nvPr>
            <p:ph idx="6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6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idx="2" type="tbl"/>
          </p:nvPr>
        </p:nvSpPr>
        <p:spPr>
          <a:xfrm>
            <a:off y="1069975" x="1150620"/>
            <a:ext cy="4805680" cx="6842760"/>
          </a:xfrm>
        </p:spPr>
      </p:sp>
      <p:sp>
        <p:nvSpPr>
          <p:cNvPr id="4" name="Date Placeholder"/>
          <p:cNvSpPr>
            <a:spLocks noGrp="1"/>
          </p:cNvSpPr>
          <p:nvPr>
            <p:ph idx="3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idx="4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idx="5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bl" preserve="1">
  <p:cSld name="ODS Layout 7"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idx="2" type="tbl"/>
          </p:nvPr>
        </p:nvSpPr>
        <p:spPr>
          <a:xfrm>
            <a:off y="1069975" x="1150620"/>
            <a:ext cy="1310640" cx="6842760"/>
          </a:xfrm>
        </p:spPr>
      </p:sp>
      <p:sp>
        <p:nvSpPr>
          <p:cNvPr id="4" name="Date Placeholder"/>
          <p:cNvSpPr>
            <a:spLocks noGrp="1"/>
          </p:cNvSpPr>
          <p:nvPr>
            <p:ph idx="3" type="dt" sz="half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idx="4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idx="5" type="sldNum" sz="quarter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02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1/5/11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093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1.xml"/>
   <Relationship Id="rId2" Type="http://schemas.openxmlformats.org/officeDocument/2006/relationships/slideLayout" Target="../slideLayouts/slideLayout2.xml"/>
   <Relationship Id="rId3" Type="http://schemas.openxmlformats.org/officeDocument/2006/relationships/slideLayout" Target="../slideLayouts/slideLayout3.xml"/>
   <Relationship Id="rId4" Type="http://schemas.openxmlformats.org/officeDocument/2006/relationships/slideLayout" Target="../slideLayouts/slideLayout4.xml"/>
   <Relationship Id="rId5" Type="http://schemas.openxmlformats.org/officeDocument/2006/relationships/slideLayout" Target="../slideLayouts/slideLayout5.xml"/>
   <Relationship Id="rId6" Type="http://schemas.openxmlformats.org/officeDocument/2006/relationships/slideLayout" Target="../slideLayouts/slideLayout6.xml"/>
   <Relationship Id="rId7" Type="http://schemas.openxmlformats.org/officeDocument/2006/relationships/slideLayout" Target="../slideLayouts/slideLayout7.xml"/>
   <Relationship Id="rId8" Type="http://schemas.openxmlformats.org/officeDocument/2006/relationships/theme" Target="../theme/theme1.xml"/>
   <Relationship Id="rId9" Type="http://schemas.openxmlformats.org/officeDocument/2006/relationships/slideLayout" Target="../slideLayouts/slideLayout8.xml"/>
   <Relationship Id="rId10" Type="http://schemas.openxmlformats.org/officeDocument/2006/relationships/slideLayout" Target="../slideLayouts/slideLayout9.xml"/>
   <Relationship Id="rId11" Type="http://schemas.openxmlformats.org/officeDocument/2006/relationships/slideLayout" Target="../slideLayouts/slideLayout10.xml"/>
   <Relationship Id="rId12" Type="http://schemas.openxmlformats.org/officeDocument/2006/relationships/slideLayout" Target="../slideLayouts/slideLayout11.xml"/>
   <Relationship Id="rId13" Type="http://schemas.openxmlformats.org/officeDocument/2006/relationships/slideLayout" Target="../slideLayouts/slideLayout12.xml"/>
   <Relationship Id="rId14" Type="http://schemas.openxmlformats.org/officeDocument/2006/relationships/slideLayout" Target="../slideLayouts/slideLayout13.xml"/>
   <Relationship Id="rId15" Type="http://schemas.openxmlformats.org/officeDocument/2006/relationships/slideLayout" Target="../slideLayouts/slideLayout14.xml"/>
   <Relationship Id="rId16" Type="http://schemas.openxmlformats.org/officeDocument/2006/relationships/slideLayout" Target="../slideLayouts/slideLayout15.xml"/>
   <Relationship Id="rId17" Type="http://schemas.openxmlformats.org/officeDocument/2006/relationships/slideLayout" Target="../slideLayouts/slideLayout16.xml"/>
</Relationships>
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4" name="Title Placeholder"/>
          <p:cNvSpPr>
            <a:spLocks noGrp="1"/>
          </p:cNvSpPr>
          <p:nvPr>
            <p:ph type="title"/>
          </p:nvPr>
        </p:nvSpPr>
        <p:spPr>
          <a:xfrm>
            <a:off y="228600" x="228600"/>
            <a:ext cy="1143000" cx="8686800"/>
          </a:xfrm>
          <a:prstGeom prst="rect">
            <a:avLst/>
          </a:prstGeom>
        </p:spPr>
        <p:txBody>
          <a:bodyPr lIns="91440" rtlCol="0" vert="horz" anchor="ctr" bIns="45720" rIns="91440" tIns="45720">
            <a:normAutofit/>
          </a:bodyPr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45" name="Text Placeholder 2"/>
          <p:cNvSpPr>
            <a:spLocks noGrp="1"/>
          </p:cNvSpPr>
          <p:nvPr>
            <p:ph idx="1" type="body"/>
          </p:nvPr>
        </p:nvSpPr>
        <p:spPr>
          <a:xfrm>
            <a:off y="1435100" x="228600"/>
            <a:ext cy="4765675" cx="8686800"/>
          </a:xfrm>
          <a:prstGeom prst="rect">
            <a:avLst/>
          </a:prstGeom>
        </p:spPr>
        <p:txBody>
          <a:bodyPr lIns="91440" rtlCol="0" vert="horz" bIns="45720" rIns="91440" tIns="4572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6" name="Date Placeholder"/>
          <p:cNvSpPr>
            <a:spLocks noGrp="1"/>
          </p:cNvSpPr>
          <p:nvPr>
            <p:ph idx="2" type="dt" sz="half"/>
          </p:nvPr>
        </p:nvSpPr>
        <p:spPr>
          <a:xfrm>
            <a:off y="6264275" x="228600"/>
            <a:ext cy="365125" cx="2133600"/>
          </a:xfrm>
          <a:prstGeom prst="rect">
            <a:avLst/>
          </a:prstGeom>
        </p:spPr>
        <p:txBody>
          <a:bodyPr lIns="91440" rtlCol="0" vert="horz" anchor="ctr" bIns="45720" rIns="91440" tIns="4572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A6DE-1712-41FF-A741-96D1A3BB1186}" type="datetimeFigureOut">
              <a:rPr lang="sk-SK" smtClean="0"/>
              <a:pPr/>
              <a:t>06/02/22</a:t>
            </a:fld>
            <a:endParaRPr lang="sk-SK"/>
          </a:p>
        </p:txBody>
      </p:sp>
      <p:sp>
        <p:nvSpPr>
          <p:cNvPr id="47" name="Footer Placeholder"/>
          <p:cNvSpPr>
            <a:spLocks noGrp="1"/>
          </p:cNvSpPr>
          <p:nvPr>
            <p:ph idx="3" type="ftr" sz="quarter"/>
          </p:nvPr>
        </p:nvSpPr>
        <p:spPr>
          <a:xfrm>
            <a:off y="6264275" x="3124200"/>
            <a:ext cy="365125" cx="2895600"/>
          </a:xfrm>
          <a:prstGeom prst="rect">
            <a:avLst/>
          </a:prstGeom>
        </p:spPr>
        <p:txBody>
          <a:bodyPr lIns="91440" rtlCol="0" vert="horz" anchor="ctr" bIns="45720" rIns="91440" tIns="45720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48" name="Slide Number Placeholder"/>
          <p:cNvSpPr>
            <a:spLocks noGrp="1"/>
          </p:cNvSpPr>
          <p:nvPr>
            <p:ph idx="4" type="sldNum" sz="quarter"/>
          </p:nvPr>
        </p:nvSpPr>
        <p:spPr>
          <a:xfrm>
            <a:off y="6264275" x="6781800"/>
            <a:ext cy="365125" cx="2133600"/>
          </a:xfrm>
          <a:prstGeom prst="rect">
            <a:avLst/>
          </a:prstGeom>
        </p:spPr>
        <p:txBody>
          <a:bodyPr lIns="91440" rtlCol="0" vert="horz" anchor="ctr" bIns="45720" rIns="91440" tIns="4572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2F09D-9DC3-4A74-AB00-BAA43BEEF6FD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2="dk2" hlink="hlink" accent3="accent3" accent6="accent6" accent5="accent5" tx1="dk1" bg2="lt2" folHlink="folHlink" accent2="accent2" accent4="accent4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hdr="0"/>
  <p:txStyles>
    <p:titleStyle>
      <a:lvl1pPr algn="ctr" eaLnBrk="1" rtl="0" defTabSz="914400" latinLnBrk="0" hangingPunct="1">
        <a:spcBef>
          <a:spcPct val="0"/>
        </a:spcBef>
        <a:buNone/>
        <a:defRPr kern="1200" sz="4200">
          <a:solidFill>
            <a:schemeClr val="tx1"/>
          </a:solidFill>
          <a:latin typeface="+mj-lt"/>
        </a:defRPr>
      </a:lvl1pPr>
      <a:lvl2pPr algn="ctr" fontAlgn="base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2pPr>
      <a:lvl3pPr algn="ctr" fontAlgn="base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3pPr>
      <a:lvl4pPr algn="ctr" fontAlgn="base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4pPr>
      <a:lvl5pPr algn="ctr" fontAlgn="base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5pPr>
      <a:lvl6pPr algn="ctr" fontAlgn="base" marL="457200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6pPr>
      <a:lvl7pPr algn="ctr" fontAlgn="base" marL="914400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7pPr>
      <a:lvl8pPr algn="ctr" fontAlgn="base" marL="1371600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8pPr>
      <a:lvl9pPr algn="ctr" fontAlgn="base" marL="1828800" rtl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9pPr>
    </p:titleStyle>
    <p:bodyStyle>
      <a:lvl1pPr algn="l" indent="-342900" latinLnBrk="0" eaLnBrk="1" rtl="0" defTabSz="914400" marL="342900" hangingPunct="1">
        <a:spcBef>
          <a:spcPct val="20000"/>
        </a:spcBef>
        <a:buFont typeface="Arial" pitchFamily="34" charset="0"/>
        <a:buChar char="•"/>
        <a:defRPr kern="1200" sz="3200">
          <a:solidFill>
            <a:schemeClr val="tx1"/>
          </a:solidFill>
          <a:latin typeface="+mn-lt"/>
        </a:defRPr>
      </a:lvl1pPr>
      <a:lvl2pPr algn="l" indent="-285750" latinLnBrk="0" eaLnBrk="1" rtl="0" defTabSz="914400" marL="742950" hangingPunct="1">
        <a:spcBef>
          <a:spcPct val="20000"/>
        </a:spcBef>
        <a:buFont typeface="Arial" pitchFamily="34" charset="0"/>
        <a:buChar char="–"/>
        <a:defRPr kern="1200" sz="2800">
          <a:solidFill>
            <a:schemeClr val="tx1"/>
          </a:solidFill>
          <a:latin typeface="+mn-lt"/>
        </a:defRPr>
      </a:lvl2pPr>
      <a:lvl3pPr algn="l" indent="-228600" latinLnBrk="0" eaLnBrk="1" rtl="0" defTabSz="914400" marL="1143000" hangingPunct="1">
        <a:spcBef>
          <a:spcPct val="20000"/>
        </a:spcBef>
        <a:buFont typeface="Arial" pitchFamily="34" charset="0"/>
        <a:buChar char="•"/>
        <a:defRPr kern="1200" sz="2400">
          <a:solidFill>
            <a:schemeClr val="tx1"/>
          </a:solidFill>
          <a:latin typeface="+mn-lt"/>
        </a:defRPr>
      </a:lvl3pPr>
      <a:lvl4pPr algn="l" indent="-228600" latinLnBrk="0" eaLnBrk="1" rtl="0" defTabSz="914400" marL="1600200" hangingPunct="1">
        <a:spcBef>
          <a:spcPct val="20000"/>
        </a:spcBef>
        <a:buFont typeface="Arial" pitchFamily="34" charset="0"/>
        <a:buChar char="–"/>
        <a:defRPr kern="1200" sz="2000">
          <a:solidFill>
            <a:schemeClr val="tx1"/>
          </a:solidFill>
          <a:latin typeface="+mn-lt"/>
        </a:defRPr>
      </a:lvl4pPr>
      <a:lvl5pPr algn="l" indent="-228600" latinLnBrk="0" eaLnBrk="1" rtl="0" defTabSz="914400" marL="2057400" hangingPunct="1">
        <a:spcBef>
          <a:spcPct val="20000"/>
        </a:spcBef>
        <a:buFont typeface="Arial" pitchFamily="34" charset="0"/>
        <a:buChar char="»"/>
        <a:defRPr kern="1200" sz="2000">
          <a:solidFill>
            <a:schemeClr val="tx1"/>
          </a:solidFill>
          <a:latin typeface="+mn-lt"/>
        </a:defRPr>
      </a:lvl5pPr>
      <a:lvl6pPr algn="l" indent="-228600" latinLnBrk="0" eaLnBrk="1" rtl="0" defTabSz="914400" marL="2514600" hangingPunct="1">
        <a:spcBef>
          <a:spcPct val="20000"/>
        </a:spcBef>
        <a:buFont typeface="Arial" pitchFamily="34" charset="0"/>
        <a:buChar char="•"/>
        <a:defRPr kern="1200" sz="2000">
          <a:solidFill>
            <a:schemeClr val="tx1"/>
          </a:solidFill>
          <a:latin typeface="+mn-lt"/>
        </a:defRPr>
      </a:lvl6pPr>
      <a:lvl7pPr algn="l" indent="-228600" latinLnBrk="0" eaLnBrk="1" rtl="0" defTabSz="914400" marL="2971800" hangingPunct="1">
        <a:spcBef>
          <a:spcPct val="20000"/>
        </a:spcBef>
        <a:buFont typeface="Arial" pitchFamily="34" charset="0"/>
        <a:buChar char="•"/>
        <a:defRPr kern="1200" sz="2000">
          <a:solidFill>
            <a:schemeClr val="tx1"/>
          </a:solidFill>
          <a:latin typeface="+mn-lt"/>
        </a:defRPr>
      </a:lvl7pPr>
      <a:lvl8pPr algn="l" indent="-228600" latinLnBrk="0" eaLnBrk="1" rtl="0" defTabSz="914400" marL="3429000" hangingPunct="1">
        <a:spcBef>
          <a:spcPct val="20000"/>
        </a:spcBef>
        <a:buFont typeface="Arial" pitchFamily="34" charset="0"/>
        <a:buChar char="•"/>
        <a:defRPr kern="1200" sz="2000">
          <a:solidFill>
            <a:schemeClr val="tx1"/>
          </a:solidFill>
          <a:latin typeface="+mn-lt"/>
        </a:defRPr>
      </a:lvl8pPr>
      <a:lvl9pPr algn="l" indent="-228600" latinLnBrk="0" eaLnBrk="1" rtl="0" defTabSz="914400" marL="3886200" hangingPunct="1">
        <a:spcBef>
          <a:spcPct val="20000"/>
        </a:spcBef>
        <a:buFont typeface="Arial" pitchFamily="34" charset="0"/>
        <a:buChar char="•"/>
        <a:defRPr kern="1200"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algn="l" latinLnBrk="0" eaLnBrk="1" rtl="0" defTabSz="914400" marL="0" hangingPunct="1">
        <a:defRPr kern="1200" sz="1800">
          <a:solidFill>
            <a:schemeClr val="tx1"/>
          </a:solidFill>
          <a:latin typeface="+mn-lt"/>
        </a:defRPr>
      </a:lvl1pPr>
      <a:lvl2pPr algn="l" latinLnBrk="0" eaLnBrk="1" rtl="0" defTabSz="914400" marL="457200" hangingPunct="1">
        <a:defRPr kern="1200" sz="1800">
          <a:solidFill>
            <a:schemeClr val="tx1"/>
          </a:solidFill>
          <a:latin typeface="+mn-lt"/>
        </a:defRPr>
      </a:lvl2pPr>
      <a:lvl3pPr algn="l" latinLnBrk="0" eaLnBrk="1" rtl="0" defTabSz="914400" marL="914400" hangingPunct="1">
        <a:defRPr kern="1200" sz="1800">
          <a:solidFill>
            <a:schemeClr val="tx1"/>
          </a:solidFill>
          <a:latin typeface="+mn-lt"/>
        </a:defRPr>
      </a:lvl3pPr>
      <a:lvl4pPr algn="l" latinLnBrk="0" eaLnBrk="1" rtl="0" defTabSz="914400" marL="1371600" hangingPunct="1">
        <a:defRPr kern="1200" sz="1800">
          <a:solidFill>
            <a:schemeClr val="tx1"/>
          </a:solidFill>
          <a:latin typeface="+mn-lt"/>
        </a:defRPr>
      </a:lvl4pPr>
      <a:lvl5pPr algn="l" latinLnBrk="0" eaLnBrk="1" rtl="0" defTabSz="914400" marL="1828800" hangingPunct="1">
        <a:defRPr kern="1200" sz="1800">
          <a:solidFill>
            <a:schemeClr val="tx1"/>
          </a:solidFill>
          <a:latin typeface="+mn-lt"/>
        </a:defRPr>
      </a:lvl5pPr>
      <a:lvl6pPr algn="l" latinLnBrk="0" eaLnBrk="1" rtl="0" defTabSz="914400" marL="2286000" hangingPunct="1">
        <a:defRPr kern="1200" sz="1800">
          <a:solidFill>
            <a:schemeClr val="tx1"/>
          </a:solidFill>
          <a:latin typeface="+mn-lt"/>
        </a:defRPr>
      </a:lvl6pPr>
      <a:lvl7pPr algn="l" latinLnBrk="0" eaLnBrk="1" rtl="0" defTabSz="914400" marL="2743200" hangingPunct="1">
        <a:defRPr kern="1200" sz="1800">
          <a:solidFill>
            <a:schemeClr val="tx1"/>
          </a:solidFill>
          <a:latin typeface="+mn-lt"/>
        </a:defRPr>
      </a:lvl7pPr>
      <a:lvl8pPr algn="l" latinLnBrk="0" eaLnBrk="1" rtl="0" defTabSz="914400" marL="3200400" hangingPunct="1">
        <a:defRPr kern="1200" sz="1800">
          <a:solidFill>
            <a:schemeClr val="tx1"/>
          </a:solidFill>
          <a:latin typeface="+mn-lt"/>
        </a:defRPr>
      </a:lvl8pPr>
      <a:lvl9pPr algn="l" latinLnBrk="0" eaLnBrk="1" rtl="0" defTabSz="914400" marL="3657600" hangingPunct="1">
        <a:defRPr kern="1200" sz="18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1.xml"/>
</Relationships>

</file>

<file path=ppt/slides/_rels/slide2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2.xml"/>
</Relationships>

</file>

<file path=ppt/slides/_rels/slide3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3.xml"/>
</Relationships>

</file>

<file path=ppt/slides/_rels/slide4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4.xml"/>
</Relationships>

</file>

<file path=ppt/slides/_rels/slide5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5.xml"/>
</Relationships>

</file>

<file path=ppt/slides/_rels/slide6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6.xml"/>
</Relationships>

</file>

<file path=ppt/slides/_rels/slide7.xml.rels><?xml version="1.0" encoding="UTF-8" standalone="yes"?>
<Relationships xmlns="http://schemas.openxmlformats.org/package/2006/relationships">
   <Relationship Id="rId1" Type="http://schemas.openxmlformats.org/officeDocument/2006/relationships/slideLayout" Target="../slideLayouts/slideLayout7.xml"/>
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Proc Title 1"/>
          <p:cNvSpPr txBox="1">
            <a:spLocks noGrp="1"/>
          </p:cNvSpPr>
          <p:nvPr/>
        </p:nvSpPr>
        <p:spPr>
          <a:xfrm>
            <a:off y="228600" x="228600"/>
            <a:ext cy="436880" cx="8686800"/>
          </a:xfrm>
          <a:prstGeom prst="rect">
            <a:avLst/>
          </a:prstGeom>
        </p:spPr>
        <p:txBody>
          <a:bodyPr/>
          <a:lstStyle/>
          <a:p>
            <a:pPr algn="ctr"/>
            <a:r>
              <a:rPr smtClean="0" dirty="0" sz="2000" lang="sk-SK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1"/>
          <p:cNvGraphicFramePr>
            <a:graphicFrameLocks noGrp="1"/>
          </p:cNvGraphicFramePr>
          <p:nvPr>
            <p:ph type="tbl" idx="1"/>
          </p:nvPr>
        </p:nvGraphicFramePr>
        <p:xfrm>
          <a:off x="246380" y="728980"/>
          <a:ext cy="5298440" cx="8651240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2258060"/>
                <a:gridCol w="3550285"/>
                <a:gridCol w="2320290"/>
                <a:gridCol w="522605"/>
              </a:tblGrid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 Set 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TMP00001.TM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80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Member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Variables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Engine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Indexes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02.06.2022 10:12:52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Observation 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96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Last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02.06.2022 10:12:52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Deleted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dirty="0" smtClean="0" sz="2000">
                                    </a:rPr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Protection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Compressed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 Set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Sorted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dirty="0" smtClean="0" sz="2000">
                                    </a:rPr>
                        <a:t>Representation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WINDOWS_64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Encoding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wlatin2  Central Europe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dirty="0" smtClean="0" sz="2000">
                                    </a:rPr>
                        <a:t>(Windows)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Date Placeholder 1"/>
          <p:cNvSpPr>
            <a:spLocks noGrp="1"/>
          </p:cNvSpPr>
          <p:nvPr>
            <p:ph idx="2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idx="4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1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7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Proc Title 1"/>
          <p:cNvSpPr txBox="1">
            <a:spLocks noGrp="1"/>
          </p:cNvSpPr>
          <p:nvPr/>
        </p:nvSpPr>
        <p:spPr>
          <a:xfrm>
            <a:off y="228600" x="228600"/>
            <a:ext cy="436880" cx="8686800"/>
          </a:xfrm>
          <a:prstGeom prst="rect">
            <a:avLst/>
          </a:prstGeom>
        </p:spPr>
        <p:txBody>
          <a:bodyPr/>
          <a:lstStyle/>
          <a:p>
            <a:pPr algn="ctr"/>
            <a:r>
              <a:rPr smtClean="0" dirty="0" sz="2000" lang="sk-SK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9" name="Table 2"/>
          <p:cNvGraphicFramePr>
            <a:graphicFrameLocks noGrp="1"/>
          </p:cNvGraphicFramePr>
          <p:nvPr>
            <p:ph type="tbl" idx="1"/>
          </p:nvPr>
        </p:nvGraphicFramePr>
        <p:xfrm>
          <a:off x="1269365" y="728980"/>
          <a:ext cy="4805680" cx="6605270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3057525"/>
                <a:gridCol w="3547745"/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Engine/Host Dependent Information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 Set Page Size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65536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Number of Data Set Pages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First Data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Max Obs per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681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Obs in First Data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80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Number of Data Set Repairs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ExtendObsCounter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YES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Filename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C:\Biometrics\Data\tm.sas7bdat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Release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9.0401M3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Host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X64_7PRO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Date Placeholder 1"/>
          <p:cNvSpPr>
            <a:spLocks noGrp="1"/>
          </p:cNvSpPr>
          <p:nvPr>
            <p:ph idx="2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lide Number Placeholder 1"/>
          <p:cNvSpPr>
            <a:spLocks noGrp="1"/>
          </p:cNvSpPr>
          <p:nvPr>
            <p:ph idx="4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3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Proc Title 1"/>
          <p:cNvSpPr txBox="1">
            <a:spLocks noGrp="1"/>
          </p:cNvSpPr>
          <p:nvPr/>
        </p:nvSpPr>
        <p:spPr>
          <a:xfrm>
            <a:off y="228600" x="228600"/>
            <a:ext cy="436880" cx="8686800"/>
          </a:xfrm>
          <a:prstGeom prst="rect">
            <a:avLst/>
          </a:prstGeom>
        </p:spPr>
        <p:txBody>
          <a:bodyPr/>
          <a:lstStyle/>
          <a:p>
            <a:pPr algn="ctr"/>
            <a:r>
              <a:rPr smtClean="0" dirty="0" sz="2000" lang="sk-SK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5" name="Table 3"/>
          <p:cNvGraphicFramePr>
            <a:graphicFrameLocks noGrp="1"/>
          </p:cNvGraphicFramePr>
          <p:nvPr>
            <p:ph type="tbl" idx="1"/>
          </p:nvPr>
        </p:nvGraphicFramePr>
        <p:xfrm>
          <a:off x="1626235" y="728980"/>
          <a:ext cy="5242560" cx="5890895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859790"/>
                <a:gridCol w="1123950"/>
                <a:gridCol w="859790"/>
                <a:gridCol w="859155"/>
                <a:gridCol w="1090295"/>
                <a:gridCol w="1097915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BMI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F12.1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HMOT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INDEXHP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F12.1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KRUZOK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OBVODZ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F12.1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POHL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PORADIE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ROK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Date Placeholder 1"/>
          <p:cNvSpPr>
            <a:spLocks noGrp="1"/>
          </p:cNvSpPr>
          <p:nvPr>
            <p:ph idx="2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idx="4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3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9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Proc Title 1"/>
          <p:cNvSpPr txBox="1">
            <a:spLocks noGrp="1"/>
          </p:cNvSpPr>
          <p:nvPr/>
        </p:nvSpPr>
        <p:spPr>
          <a:xfrm>
            <a:off y="228600" x="228600"/>
            <a:ext cy="436880" cx="8686800"/>
          </a:xfrm>
          <a:prstGeom prst="rect">
            <a:avLst/>
          </a:prstGeom>
        </p:spPr>
        <p:txBody>
          <a:bodyPr/>
          <a:lstStyle/>
          <a:p>
            <a:pPr algn="ctr"/>
            <a:r>
              <a:rPr smtClean="0" dirty="0" sz="2000" lang="sk-SK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1" name="Table 4"/>
          <p:cNvGraphicFramePr>
            <a:graphicFrameLocks noGrp="1"/>
          </p:cNvGraphicFramePr>
          <p:nvPr>
            <p:ph type="tbl" idx="1"/>
          </p:nvPr>
        </p:nvGraphicFramePr>
        <p:xfrm>
          <a:off x="1626235" y="728980"/>
          <a:ext cy="1747520" cx="5890895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859790"/>
                <a:gridCol w="1123950"/>
                <a:gridCol w="859790"/>
                <a:gridCol w="859155"/>
                <a:gridCol w="1090295"/>
                <a:gridCol w="1097915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VEK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VYSKA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Date Placeholder 1"/>
          <p:cNvSpPr>
            <a:spLocks noGrp="1"/>
          </p:cNvSpPr>
          <p:nvPr>
            <p:ph idx="2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Footnote 1"/>
          <p:cNvSpPr>
            <a:spLocks noGrp="1"/>
          </p:cNvSpPr>
          <p:nvPr>
            <p:ph idx="3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Slide Number Placeholder 1"/>
          <p:cNvSpPr>
            <a:spLocks noGrp="1"/>
          </p:cNvSpPr>
          <p:nvPr>
            <p:ph idx="4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4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5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pPr algn="ctr"/>
            <a:r>
              <a:rPr smtClean="0" dirty="0" sz="4200" lang="sk-SK">
                <a:solidFill>
                  <a:schemeClr val="tx1"/>
                </a:solidFill>
                <a:latin typeface="+mj-lt"/>
              </a:rPr>
              <a:t>Tables on 'Local'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7" name="Table 5"/>
          <p:cNvGraphicFramePr>
            <a:graphicFrameLocks noGrp="1"/>
          </p:cNvGraphicFramePr>
          <p:nvPr>
            <p:ph type="tbl" idx="2"/>
          </p:nvPr>
        </p:nvGraphicFramePr>
        <p:xfrm>
          <a:off x="1016000" y="1069975"/>
          <a:ext cy="873760" cx="7111365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1426845"/>
                <a:gridCol w="737235"/>
                <a:gridCol w="763905"/>
                <a:gridCol w="2091690"/>
                <a:gridCol w="2091690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Table 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Date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Date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TM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02JUN22:10:12:52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02JUN22:10:12:52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8" name="Table 6"/>
          <p:cNvGraphicFramePr>
            <a:graphicFrameLocks noGrp="1"/>
          </p:cNvGraphicFramePr>
          <p:nvPr>
            <p:ph type="tbl" idx="3"/>
          </p:nvPr>
        </p:nvGraphicFramePr>
        <p:xfrm>
          <a:off x="1162685" y="2007235"/>
          <a:ext cy="873760" cx="6818630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1829435"/>
                <a:gridCol w="1118870"/>
                <a:gridCol w="2253615"/>
                <a:gridCol w="1616710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Number of Obs.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Char. Set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Password Protected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Data Set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---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Date Placeholder 1"/>
          <p:cNvSpPr>
            <a:spLocks noGrp="1"/>
          </p:cNvSpPr>
          <p:nvPr>
            <p:ph idx="4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Footnote 1"/>
          <p:cNvSpPr>
            <a:spLocks noGrp="1"/>
          </p:cNvSpPr>
          <p:nvPr>
            <p:ph idx="5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Slide Number Placeholder 1"/>
          <p:cNvSpPr>
            <a:spLocks noGrp="1"/>
          </p:cNvSpPr>
          <p:nvPr>
            <p:ph idx="6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5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2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pPr algn="ctr"/>
            <a:r>
              <a:rPr smtClean="0" dirty="0" sz="4200" lang="sk-SK">
                <a:solidFill>
                  <a:schemeClr val="tx1"/>
                </a:solidFill>
                <a:latin typeface="+mj-lt"/>
              </a:rPr>
              <a:t>Variables in Table: TM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34" name="Table 7"/>
          <p:cNvGraphicFramePr>
            <a:graphicFrameLocks noGrp="1"/>
          </p:cNvGraphicFramePr>
          <p:nvPr>
            <p:ph type="tbl" idx="2"/>
          </p:nvPr>
        </p:nvGraphicFramePr>
        <p:xfrm>
          <a:off x="1150620" y="1069975"/>
          <a:ext cy="4805680" cx="6842760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112395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BMI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HMOT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INDEXHP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KRUZOK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OBVODZ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POHL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PORADIE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ROK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Date Placeholder 1"/>
          <p:cNvSpPr>
            <a:spLocks noGrp="1"/>
          </p:cNvSpPr>
          <p:nvPr>
            <p:ph idx="3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6" name="Footnote 1"/>
          <p:cNvSpPr>
            <a:spLocks noGrp="1"/>
          </p:cNvSpPr>
          <p:nvPr>
            <p:ph idx="4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Slide Number Placeholder 1"/>
          <p:cNvSpPr>
            <a:spLocks noGrp="1"/>
          </p:cNvSpPr>
          <p:nvPr>
            <p:ph idx="5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6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8" name="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Title 1"/>
          <p:cNvSpPr>
            <a:spLocks noGrp="1"/>
          </p:cNvSpPr>
          <p:nvPr>
            <p:ph idx="1" type="title"/>
          </p:nvPr>
        </p:nvSpPr>
        <p:spPr>
          <a:xfrm>
            <a:off y="228600" x="228600"/>
            <a:ext cy="777875" cx="8686800"/>
          </a:xfrm>
        </p:spPr>
        <p:txBody>
          <a:bodyPr/>
          <a:lstStyle/>
          <a:p>
            <a:pPr algn="ctr"/>
            <a:r>
              <a:rPr smtClean="0" dirty="0" sz="4200" lang="sk-SK">
                <a:solidFill>
                  <a:schemeClr val="tx1"/>
                </a:solidFill>
                <a:latin typeface="+mj-lt"/>
              </a:rPr>
              <a:t>Variables in Table: TM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40" name="Table 8"/>
          <p:cNvGraphicFramePr>
            <a:graphicFrameLocks noGrp="1"/>
          </p:cNvGraphicFramePr>
          <p:nvPr>
            <p:ph type="tbl" idx="2"/>
          </p:nvPr>
        </p:nvGraphicFramePr>
        <p:xfrm>
          <a:off x="1150620" y="1069975"/>
          <a:ext cy="1310640" cx="6842760"/>
        </p:xfrm>
        <a:graphic>
          <a:graphicData uri="http://schemas.openxmlformats.org/drawingml/2006/table">
            <a:tbl>
              <a:tblPr>
                <a:tableStyleId>{B34280F5-2F71-4A1C-958C-03A1F05E491F}</a:tableStyleId>
              </a:tblPr>
              <a:tblGrid>
                <a:gridCol w="112395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 sz="2000">
                                    </a:rPr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VEK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VYSKA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dirty="0" smtClean="0" sz="2000">
                                    </a:rPr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dirty="0" smtClean="0" sz="2000">
                                    </a:rPr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Date Placeholder 1"/>
          <p:cNvSpPr>
            <a:spLocks noGrp="1"/>
          </p:cNvSpPr>
          <p:nvPr>
            <p:ph idx="3" type="dt"/>
          </p:nvPr>
        </p:nvSpPr>
        <p:spPr>
          <a:xfrm>
            <a:off y="6362700" x="228600"/>
            <a:ext cy="266700" cx="2171700"/>
          </a:xfrm>
        </p:spPr>
        <p:txBody>
          <a:bodyPr/>
          <a:lstStyle/>
          <a:p>
            <a:pPr algn="l"/>
            <a:fld id="{3878A6DE-1712-41FF-A741-96D1A3BB1186}" type="datetime1">
              <a:rPr smtClean="0" dirty="0" sz="900" lang="sk-SK">
                <a:solidFill>
                  <a:schemeClr val="tx1"/>
                </a:solidFill>
                <a:latin typeface="+mn-lt"/>
              </a:rPr>
              <a:t>Thursday, June 2,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Footnote 1"/>
          <p:cNvSpPr>
            <a:spLocks noGrp="1"/>
          </p:cNvSpPr>
          <p:nvPr>
            <p:ph idx="4" type="ftr"/>
          </p:nvPr>
        </p:nvSpPr>
        <p:spPr>
          <a:xfrm>
            <a:off y="6362700" x="2400300"/>
            <a:ext cy="266700" cx="4343400"/>
          </a:xfrm>
        </p:spPr>
        <p:txBody>
          <a:bodyPr/>
          <a:lstStyle/>
          <a:p>
            <a:pPr algn="ctr"/>
            <a:r>
              <a:rPr smtClean="0" dirty="0" sz="900" lang="sk-SK">
                <a:solidFill>
                  <a:schemeClr val="tx1"/>
                </a:solidFill>
                <a:latin typeface="+mj-lt"/>
              </a:rPr>
              <a:t>Generated by the SAS System ('Local', X64_7PRO) on 2022, júna 02 at 10:14:18 AM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Slide Number Placeholder 1"/>
          <p:cNvSpPr>
            <a:spLocks noGrp="1"/>
          </p:cNvSpPr>
          <p:nvPr>
            <p:ph idx="5" type="sldNum"/>
          </p:nvPr>
        </p:nvSpPr>
        <p:spPr>
          <a:xfrm>
            <a:off y="6362700" x="6743700"/>
            <a:ext cy="266700" cx="2171700"/>
          </a:xfrm>
        </p:spPr>
        <p:txBody>
          <a:bodyPr/>
          <a:lstStyle/>
          <a:p>
            <a:pPr algn="r"/>
            <a:fld id="{CB62F09D-9DC3-4A74-AB00-BAA43BEEF6FD}" type="slidenum">
              <a:rPr smtClean="0" dirty="0" sz="900" lang="sk-SK">
                <a:solidFill>
                  <a:schemeClr val="tx1"/>
                </a:solidFill>
                <a:latin typeface="+mn-lt"/>
              </a:rPr>
              <a:t>7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DS Light">
  <a:themeElements>
    <a:clrScheme name="ODS Light">
      <a:dk1>
        <a:srgbClr val="000000"/>
      </a:dk1>
      <a:lt1>
        <a:srgbClr val="FFFFFF"/>
      </a:lt1>
      <a:dk2>
        <a:srgbClr val="646464"/>
      </a:dk2>
      <a:lt2>
        <a:srgbClr val="D8D8D8"/>
      </a:lt2>
      <a:accent1>
        <a:srgbClr val="3D5AAE"/>
      </a:accent1>
      <a:accent2>
        <a:srgbClr val="90B328"/>
      </a:accent2>
      <a:accent3>
        <a:srgbClr val="9D2E14"/>
      </a:accent3>
      <a:accent4>
        <a:srgbClr val="F8B93C"/>
      </a:accent4>
      <a:accent5>
        <a:srgbClr val="6590CD"/>
      </a:accent5>
      <a:accent6>
        <a:srgbClr val="5E6C10"/>
      </a:accent6>
      <a:hlink>
        <a:srgbClr val="00709F"/>
      </a:hlink>
      <a:folHlink>
        <a:srgbClr val="7A40A6"/>
      </a:folHlink>
    </a:clrScheme>
    <a:fontScheme name="ODS Ligh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DS Ligh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cmpd="sng" algn="ctr" w="9525" cap="flat">
          <a:solidFill>
            <a:schemeClr val="phClr"/>
          </a:solidFill>
          <a:prstDash val="solid"/>
        </a:ln>
        <a:ln cmpd="sng" algn="ctr" w="25400" cap="flat">
          <a:solidFill>
            <a:schemeClr val="phClr"/>
          </a:solidFill>
          <a:prstDash val="solid"/>
        </a:ln>
        <a:ln cmpd="sng" algn="ctr" w="38100" cap="flat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On-screen Show (4:3)</PresentationFormat>
  <Slides>7</Slides>
  <Notes>0</Notes>
  <HiddenSlides>0</HiddenSlides>
  <MMClips>0</MMClips>
  <ScaleCrop>false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baseType="lpstr" size="4">
      <vt:lpstr>ODS Theme</vt:lpstr>
      <vt:lpstr>Tables on 'Local'</vt:lpstr>
      <vt:lpstr>Variables in Table: TM</vt:lpstr>
      <vt:lpstr>Variables in Table: TM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!-- saslongversion 9.04.01M3P06242015 -->
  <!-- syshostinfolong X64_7PRO WIN 6.1.7601 Service Pack 1 Workstation -->
  <dc:title>Tables on 'Local'</dc:title>
  <dc:creator>SPU</dc:creator>
  <cp:lastModifiedBy>SPU</cp:lastModifiedBy>
  <cp:revision>1</cp:revision>
  <dcterms:created xsi:type="dcterms:W3CDTF">2022-06-02T10:14:18+02:00</dcterms:created>
  <dcterms:modified xsi:type="dcterms:W3CDTF">2022-06-02T10:14:18+02:00</dcterms:modified>
</cp:coreProperties>
</file>